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Lst>
  <p:sldSz cy="5143500" cx="9144000"/>
  <p:notesSz cx="6858000" cy="9144000"/>
  <p:embeddedFontLst>
    <p:embeddedFont>
      <p:font typeface="Roboto"/>
      <p:regular r:id="rId24"/>
      <p:bold r:id="rId25"/>
      <p:italic r:id="rId26"/>
      <p:boldItalic r:id="rId27"/>
    </p:embeddedFont>
    <p:embeddedFont>
      <p:font typeface="Merriweather"/>
      <p:regular r:id="rId28"/>
      <p:bold r:id="rId29"/>
      <p:italic r:id="rId30"/>
      <p:boldItalic r:id="rId3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Roboto-regular.fntdata"/><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oboto-italic.fntdata"/><Relationship Id="rId25" Type="http://schemas.openxmlformats.org/officeDocument/2006/relationships/font" Target="fonts/Roboto-bold.fntdata"/><Relationship Id="rId28" Type="http://schemas.openxmlformats.org/officeDocument/2006/relationships/font" Target="fonts/Merriweather-regular.fntdata"/><Relationship Id="rId27" Type="http://schemas.openxmlformats.org/officeDocument/2006/relationships/font" Target="fonts/Roboto-bold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Merriweather-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Merriweather-boldItalic.fntdata"/><Relationship Id="rId30" Type="http://schemas.openxmlformats.org/officeDocument/2006/relationships/font" Target="fonts/Merriweather-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 name="Google Shape;62;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7" name="Google Shape;137;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8" name="Google Shape;148;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6" name="Google Shape;156;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4" name="Google Shape;164;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0" name="Google Shape;170;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p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7" name="Google Shape;177;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p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8" name="Google Shape;188;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94" name="Google Shape;194;p17: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00" name="Google Shape;200;p18: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 name="Google Shape;69;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6" name="Google Shape;76;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2" name="Google Shape;82;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9" name="Google Shape;89;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5" name="Google Shape;95;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2" name="Google Shape;102;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0" name="Google Shape;110;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6" name="Google Shape;116;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p2"/>
          <p:cNvSpPr/>
          <p:nvPr/>
        </p:nvSpPr>
        <p:spPr>
          <a:xfrm>
            <a:off x="-125" y="0"/>
            <a:ext cx="9144250" cy="4398100"/>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11" name="Google Shape;11;p2"/>
          <p:cNvSpPr txBox="1"/>
          <p:nvPr>
            <p:ph type="ctrTitle"/>
          </p:nvPr>
        </p:nvSpPr>
        <p:spPr>
          <a:xfrm>
            <a:off x="311700" y="539725"/>
            <a:ext cx="8520600" cy="1282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600"/>
              <a:buNone/>
              <a:defRPr sz="3600"/>
            </a:lvl1pPr>
            <a:lvl2pPr lvl="1" algn="l">
              <a:lnSpc>
                <a:spcPct val="100000"/>
              </a:lnSpc>
              <a:spcBef>
                <a:spcPts val="0"/>
              </a:spcBef>
              <a:spcAft>
                <a:spcPts val="0"/>
              </a:spcAft>
              <a:buSzPts val="3600"/>
              <a:buNone/>
              <a:defRPr sz="3600"/>
            </a:lvl2pPr>
            <a:lvl3pPr lvl="2" algn="l">
              <a:lnSpc>
                <a:spcPct val="100000"/>
              </a:lnSpc>
              <a:spcBef>
                <a:spcPts val="0"/>
              </a:spcBef>
              <a:spcAft>
                <a:spcPts val="0"/>
              </a:spcAft>
              <a:buSzPts val="3600"/>
              <a:buNone/>
              <a:defRPr sz="3600"/>
            </a:lvl3pPr>
            <a:lvl4pPr lvl="3" algn="l">
              <a:lnSpc>
                <a:spcPct val="100000"/>
              </a:lnSpc>
              <a:spcBef>
                <a:spcPts val="0"/>
              </a:spcBef>
              <a:spcAft>
                <a:spcPts val="0"/>
              </a:spcAft>
              <a:buSzPts val="3600"/>
              <a:buNone/>
              <a:defRPr sz="3600"/>
            </a:lvl4pPr>
            <a:lvl5pPr lvl="4" algn="l">
              <a:lnSpc>
                <a:spcPct val="100000"/>
              </a:lnSpc>
              <a:spcBef>
                <a:spcPts val="0"/>
              </a:spcBef>
              <a:spcAft>
                <a:spcPts val="0"/>
              </a:spcAft>
              <a:buSzPts val="3600"/>
              <a:buNone/>
              <a:defRPr sz="3600"/>
            </a:lvl5pPr>
            <a:lvl6pPr lvl="5" algn="l">
              <a:lnSpc>
                <a:spcPct val="100000"/>
              </a:lnSpc>
              <a:spcBef>
                <a:spcPts val="0"/>
              </a:spcBef>
              <a:spcAft>
                <a:spcPts val="0"/>
              </a:spcAft>
              <a:buSzPts val="3600"/>
              <a:buNone/>
              <a:defRPr sz="3600"/>
            </a:lvl6pPr>
            <a:lvl7pPr lvl="6" algn="l">
              <a:lnSpc>
                <a:spcPct val="100000"/>
              </a:lnSpc>
              <a:spcBef>
                <a:spcPts val="0"/>
              </a:spcBef>
              <a:spcAft>
                <a:spcPts val="0"/>
              </a:spcAft>
              <a:buSzPts val="3600"/>
              <a:buNone/>
              <a:defRPr sz="3600"/>
            </a:lvl7pPr>
            <a:lvl8pPr lvl="7" algn="l">
              <a:lnSpc>
                <a:spcPct val="100000"/>
              </a:lnSpc>
              <a:spcBef>
                <a:spcPts val="0"/>
              </a:spcBef>
              <a:spcAft>
                <a:spcPts val="0"/>
              </a:spcAft>
              <a:buSzPts val="3600"/>
              <a:buNone/>
              <a:defRPr sz="3600"/>
            </a:lvl8pPr>
            <a:lvl9pPr lvl="8" algn="l">
              <a:lnSpc>
                <a:spcPct val="100000"/>
              </a:lnSpc>
              <a:spcBef>
                <a:spcPts val="0"/>
              </a:spcBef>
              <a:spcAft>
                <a:spcPts val="0"/>
              </a:spcAft>
              <a:buSzPts val="3600"/>
              <a:buNone/>
              <a:defRPr sz="3600"/>
            </a:lvl9pPr>
          </a:lstStyle>
          <a:p/>
        </p:txBody>
      </p:sp>
      <p:sp>
        <p:nvSpPr>
          <p:cNvPr id="12" name="Google Shape;12;p2"/>
          <p:cNvSpPr txBox="1"/>
          <p:nvPr>
            <p:ph idx="1" type="subTitle"/>
          </p:nvPr>
        </p:nvSpPr>
        <p:spPr>
          <a:xfrm>
            <a:off x="311700" y="1878560"/>
            <a:ext cx="4242600" cy="738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2"/>
              </a:buClr>
              <a:buSzPts val="1600"/>
              <a:buNone/>
              <a:defRPr sz="1600">
                <a:solidFill>
                  <a:schemeClr val="lt2"/>
                </a:solidFill>
              </a:defRPr>
            </a:lvl1pPr>
            <a:lvl2pPr lvl="1" algn="l">
              <a:lnSpc>
                <a:spcPct val="100000"/>
              </a:lnSpc>
              <a:spcBef>
                <a:spcPts val="0"/>
              </a:spcBef>
              <a:spcAft>
                <a:spcPts val="0"/>
              </a:spcAft>
              <a:buClr>
                <a:schemeClr val="lt2"/>
              </a:buClr>
              <a:buSzPts val="1600"/>
              <a:buNone/>
              <a:defRPr sz="1600">
                <a:solidFill>
                  <a:schemeClr val="lt2"/>
                </a:solidFill>
              </a:defRPr>
            </a:lvl2pPr>
            <a:lvl3pPr lvl="2" algn="l">
              <a:lnSpc>
                <a:spcPct val="100000"/>
              </a:lnSpc>
              <a:spcBef>
                <a:spcPts val="0"/>
              </a:spcBef>
              <a:spcAft>
                <a:spcPts val="0"/>
              </a:spcAft>
              <a:buClr>
                <a:schemeClr val="lt2"/>
              </a:buClr>
              <a:buSzPts val="1600"/>
              <a:buNone/>
              <a:defRPr sz="1600">
                <a:solidFill>
                  <a:schemeClr val="lt2"/>
                </a:solidFill>
              </a:defRPr>
            </a:lvl3pPr>
            <a:lvl4pPr lvl="3" algn="l">
              <a:lnSpc>
                <a:spcPct val="100000"/>
              </a:lnSpc>
              <a:spcBef>
                <a:spcPts val="0"/>
              </a:spcBef>
              <a:spcAft>
                <a:spcPts val="0"/>
              </a:spcAft>
              <a:buClr>
                <a:schemeClr val="lt2"/>
              </a:buClr>
              <a:buSzPts val="1600"/>
              <a:buNone/>
              <a:defRPr sz="1600">
                <a:solidFill>
                  <a:schemeClr val="lt2"/>
                </a:solidFill>
              </a:defRPr>
            </a:lvl4pPr>
            <a:lvl5pPr lvl="4" algn="l">
              <a:lnSpc>
                <a:spcPct val="100000"/>
              </a:lnSpc>
              <a:spcBef>
                <a:spcPts val="0"/>
              </a:spcBef>
              <a:spcAft>
                <a:spcPts val="0"/>
              </a:spcAft>
              <a:buClr>
                <a:schemeClr val="lt2"/>
              </a:buClr>
              <a:buSzPts val="1600"/>
              <a:buNone/>
              <a:defRPr sz="1600">
                <a:solidFill>
                  <a:schemeClr val="lt2"/>
                </a:solidFill>
              </a:defRPr>
            </a:lvl5pPr>
            <a:lvl6pPr lvl="5" algn="l">
              <a:lnSpc>
                <a:spcPct val="100000"/>
              </a:lnSpc>
              <a:spcBef>
                <a:spcPts val="0"/>
              </a:spcBef>
              <a:spcAft>
                <a:spcPts val="0"/>
              </a:spcAft>
              <a:buClr>
                <a:schemeClr val="lt2"/>
              </a:buClr>
              <a:buSzPts val="1600"/>
              <a:buNone/>
              <a:defRPr sz="1600">
                <a:solidFill>
                  <a:schemeClr val="lt2"/>
                </a:solidFill>
              </a:defRPr>
            </a:lvl6pPr>
            <a:lvl7pPr lvl="6" algn="l">
              <a:lnSpc>
                <a:spcPct val="100000"/>
              </a:lnSpc>
              <a:spcBef>
                <a:spcPts val="0"/>
              </a:spcBef>
              <a:spcAft>
                <a:spcPts val="0"/>
              </a:spcAft>
              <a:buClr>
                <a:schemeClr val="lt2"/>
              </a:buClr>
              <a:buSzPts val="1600"/>
              <a:buNone/>
              <a:defRPr sz="1600">
                <a:solidFill>
                  <a:schemeClr val="lt2"/>
                </a:solidFill>
              </a:defRPr>
            </a:lvl7pPr>
            <a:lvl8pPr lvl="7" algn="l">
              <a:lnSpc>
                <a:spcPct val="100000"/>
              </a:lnSpc>
              <a:spcBef>
                <a:spcPts val="0"/>
              </a:spcBef>
              <a:spcAft>
                <a:spcPts val="0"/>
              </a:spcAft>
              <a:buClr>
                <a:schemeClr val="lt2"/>
              </a:buClr>
              <a:buSzPts val="1600"/>
              <a:buNone/>
              <a:defRPr sz="1600">
                <a:solidFill>
                  <a:schemeClr val="lt2"/>
                </a:solidFill>
              </a:defRPr>
            </a:lvl8pPr>
            <a:lvl9pPr lvl="8" algn="l">
              <a:lnSpc>
                <a:spcPct val="100000"/>
              </a:lnSpc>
              <a:spcBef>
                <a:spcPts val="0"/>
              </a:spcBef>
              <a:spcAft>
                <a:spcPts val="0"/>
              </a:spcAft>
              <a:buClr>
                <a:schemeClr val="lt2"/>
              </a:buClr>
              <a:buSzPts val="1600"/>
              <a:buNone/>
              <a:defRPr sz="1600">
                <a:solidFill>
                  <a:schemeClr val="lt2"/>
                </a:solidFill>
              </a:defRPr>
            </a:lvl9pPr>
          </a:lstStyle>
          <a:p/>
        </p:txBody>
      </p:sp>
      <p:sp>
        <p:nvSpPr>
          <p:cNvPr id="13" name="Google Shape;13;p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54" name="Shape 54"/>
        <p:cNvGrpSpPr/>
        <p:nvPr/>
      </p:nvGrpSpPr>
      <p:grpSpPr>
        <a:xfrm>
          <a:off x="0" y="0"/>
          <a:ext cx="0" cy="0"/>
          <a:chOff x="0" y="0"/>
          <a:chExt cx="0" cy="0"/>
        </a:xfrm>
      </p:grpSpPr>
      <p:sp>
        <p:nvSpPr>
          <p:cNvPr id="55" name="Google Shape;55;p11"/>
          <p:cNvSpPr txBox="1"/>
          <p:nvPr>
            <p:ph hasCustomPrompt="1" type="title"/>
          </p:nvPr>
        </p:nvSpPr>
        <p:spPr>
          <a:xfrm>
            <a:off x="311750" y="831175"/>
            <a:ext cx="5334900" cy="1244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lt1"/>
              </a:buClr>
              <a:buSzPts val="10000"/>
              <a:buNone/>
              <a:defRPr sz="10000">
                <a:solidFill>
                  <a:schemeClr val="lt1"/>
                </a:solidFill>
              </a:defRPr>
            </a:lvl1pPr>
            <a:lvl2pPr lvl="1" algn="l">
              <a:lnSpc>
                <a:spcPct val="100000"/>
              </a:lnSpc>
              <a:spcBef>
                <a:spcPts val="0"/>
              </a:spcBef>
              <a:spcAft>
                <a:spcPts val="0"/>
              </a:spcAft>
              <a:buClr>
                <a:schemeClr val="lt1"/>
              </a:buClr>
              <a:buSzPts val="10000"/>
              <a:buNone/>
              <a:defRPr sz="10000">
                <a:solidFill>
                  <a:schemeClr val="lt1"/>
                </a:solidFill>
              </a:defRPr>
            </a:lvl2pPr>
            <a:lvl3pPr lvl="2" algn="l">
              <a:lnSpc>
                <a:spcPct val="100000"/>
              </a:lnSpc>
              <a:spcBef>
                <a:spcPts val="0"/>
              </a:spcBef>
              <a:spcAft>
                <a:spcPts val="0"/>
              </a:spcAft>
              <a:buClr>
                <a:schemeClr val="lt1"/>
              </a:buClr>
              <a:buSzPts val="10000"/>
              <a:buNone/>
              <a:defRPr sz="10000">
                <a:solidFill>
                  <a:schemeClr val="lt1"/>
                </a:solidFill>
              </a:defRPr>
            </a:lvl3pPr>
            <a:lvl4pPr lvl="3" algn="l">
              <a:lnSpc>
                <a:spcPct val="100000"/>
              </a:lnSpc>
              <a:spcBef>
                <a:spcPts val="0"/>
              </a:spcBef>
              <a:spcAft>
                <a:spcPts val="0"/>
              </a:spcAft>
              <a:buClr>
                <a:schemeClr val="lt1"/>
              </a:buClr>
              <a:buSzPts val="10000"/>
              <a:buNone/>
              <a:defRPr sz="10000">
                <a:solidFill>
                  <a:schemeClr val="lt1"/>
                </a:solidFill>
              </a:defRPr>
            </a:lvl4pPr>
            <a:lvl5pPr lvl="4" algn="l">
              <a:lnSpc>
                <a:spcPct val="100000"/>
              </a:lnSpc>
              <a:spcBef>
                <a:spcPts val="0"/>
              </a:spcBef>
              <a:spcAft>
                <a:spcPts val="0"/>
              </a:spcAft>
              <a:buClr>
                <a:schemeClr val="lt1"/>
              </a:buClr>
              <a:buSzPts val="10000"/>
              <a:buNone/>
              <a:defRPr sz="10000">
                <a:solidFill>
                  <a:schemeClr val="lt1"/>
                </a:solidFill>
              </a:defRPr>
            </a:lvl5pPr>
            <a:lvl6pPr lvl="5" algn="l">
              <a:lnSpc>
                <a:spcPct val="100000"/>
              </a:lnSpc>
              <a:spcBef>
                <a:spcPts val="0"/>
              </a:spcBef>
              <a:spcAft>
                <a:spcPts val="0"/>
              </a:spcAft>
              <a:buClr>
                <a:schemeClr val="lt1"/>
              </a:buClr>
              <a:buSzPts val="10000"/>
              <a:buNone/>
              <a:defRPr sz="10000">
                <a:solidFill>
                  <a:schemeClr val="lt1"/>
                </a:solidFill>
              </a:defRPr>
            </a:lvl6pPr>
            <a:lvl7pPr lvl="6" algn="l">
              <a:lnSpc>
                <a:spcPct val="100000"/>
              </a:lnSpc>
              <a:spcBef>
                <a:spcPts val="0"/>
              </a:spcBef>
              <a:spcAft>
                <a:spcPts val="0"/>
              </a:spcAft>
              <a:buClr>
                <a:schemeClr val="lt1"/>
              </a:buClr>
              <a:buSzPts val="10000"/>
              <a:buNone/>
              <a:defRPr sz="10000">
                <a:solidFill>
                  <a:schemeClr val="lt1"/>
                </a:solidFill>
              </a:defRPr>
            </a:lvl7pPr>
            <a:lvl8pPr lvl="7" algn="l">
              <a:lnSpc>
                <a:spcPct val="100000"/>
              </a:lnSpc>
              <a:spcBef>
                <a:spcPts val="0"/>
              </a:spcBef>
              <a:spcAft>
                <a:spcPts val="0"/>
              </a:spcAft>
              <a:buClr>
                <a:schemeClr val="lt1"/>
              </a:buClr>
              <a:buSzPts val="10000"/>
              <a:buNone/>
              <a:defRPr sz="10000">
                <a:solidFill>
                  <a:schemeClr val="lt1"/>
                </a:solidFill>
              </a:defRPr>
            </a:lvl8pPr>
            <a:lvl9pPr lvl="8" algn="l">
              <a:lnSpc>
                <a:spcPct val="100000"/>
              </a:lnSpc>
              <a:spcBef>
                <a:spcPts val="0"/>
              </a:spcBef>
              <a:spcAft>
                <a:spcPts val="0"/>
              </a:spcAft>
              <a:buClr>
                <a:schemeClr val="lt1"/>
              </a:buClr>
              <a:buSzPts val="10000"/>
              <a:buNone/>
              <a:defRPr sz="10000">
                <a:solidFill>
                  <a:schemeClr val="lt1"/>
                </a:solidFill>
              </a:defRPr>
            </a:lvl9pPr>
          </a:lstStyle>
          <a:p>
            <a:r>
              <a:t>xx%</a:t>
            </a:r>
          </a:p>
        </p:txBody>
      </p:sp>
      <p:sp>
        <p:nvSpPr>
          <p:cNvPr id="56" name="Google Shape;56;p11"/>
          <p:cNvSpPr txBox="1"/>
          <p:nvPr>
            <p:ph idx="1" type="body"/>
          </p:nvPr>
        </p:nvSpPr>
        <p:spPr>
          <a:xfrm>
            <a:off x="311700" y="2121425"/>
            <a:ext cx="5334900" cy="9426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Clr>
                <a:schemeClr val="accent2"/>
              </a:buClr>
              <a:buSzPts val="1300"/>
              <a:buChar char="●"/>
              <a:defRPr>
                <a:solidFill>
                  <a:schemeClr val="accent2"/>
                </a:solidFill>
              </a:defRPr>
            </a:lvl1pPr>
            <a:lvl2pPr indent="-298450" lvl="1" marL="914400" algn="l">
              <a:lnSpc>
                <a:spcPct val="115000"/>
              </a:lnSpc>
              <a:spcBef>
                <a:spcPts val="1600"/>
              </a:spcBef>
              <a:spcAft>
                <a:spcPts val="0"/>
              </a:spcAft>
              <a:buClr>
                <a:schemeClr val="accent2"/>
              </a:buClr>
              <a:buSzPts val="1100"/>
              <a:buChar char="○"/>
              <a:defRPr>
                <a:solidFill>
                  <a:schemeClr val="accent2"/>
                </a:solidFill>
              </a:defRPr>
            </a:lvl2pPr>
            <a:lvl3pPr indent="-298450" lvl="2" marL="1371600" algn="l">
              <a:lnSpc>
                <a:spcPct val="115000"/>
              </a:lnSpc>
              <a:spcBef>
                <a:spcPts val="1600"/>
              </a:spcBef>
              <a:spcAft>
                <a:spcPts val="0"/>
              </a:spcAft>
              <a:buClr>
                <a:schemeClr val="accent2"/>
              </a:buClr>
              <a:buSzPts val="1100"/>
              <a:buChar char="■"/>
              <a:defRPr>
                <a:solidFill>
                  <a:schemeClr val="accent2"/>
                </a:solidFill>
              </a:defRPr>
            </a:lvl3pPr>
            <a:lvl4pPr indent="-298450" lvl="3" marL="1828800" algn="l">
              <a:lnSpc>
                <a:spcPct val="115000"/>
              </a:lnSpc>
              <a:spcBef>
                <a:spcPts val="1600"/>
              </a:spcBef>
              <a:spcAft>
                <a:spcPts val="0"/>
              </a:spcAft>
              <a:buClr>
                <a:schemeClr val="accent2"/>
              </a:buClr>
              <a:buSzPts val="1100"/>
              <a:buChar char="●"/>
              <a:defRPr>
                <a:solidFill>
                  <a:schemeClr val="accent2"/>
                </a:solidFill>
              </a:defRPr>
            </a:lvl4pPr>
            <a:lvl5pPr indent="-298450" lvl="4" marL="2286000" algn="l">
              <a:lnSpc>
                <a:spcPct val="115000"/>
              </a:lnSpc>
              <a:spcBef>
                <a:spcPts val="1600"/>
              </a:spcBef>
              <a:spcAft>
                <a:spcPts val="0"/>
              </a:spcAft>
              <a:buClr>
                <a:schemeClr val="accent2"/>
              </a:buClr>
              <a:buSzPts val="1100"/>
              <a:buChar char="○"/>
              <a:defRPr>
                <a:solidFill>
                  <a:schemeClr val="accent2"/>
                </a:solidFill>
              </a:defRPr>
            </a:lvl5pPr>
            <a:lvl6pPr indent="-298450" lvl="5" marL="2743200" algn="l">
              <a:lnSpc>
                <a:spcPct val="115000"/>
              </a:lnSpc>
              <a:spcBef>
                <a:spcPts val="1600"/>
              </a:spcBef>
              <a:spcAft>
                <a:spcPts val="0"/>
              </a:spcAft>
              <a:buClr>
                <a:schemeClr val="accent2"/>
              </a:buClr>
              <a:buSzPts val="1100"/>
              <a:buChar char="■"/>
              <a:defRPr>
                <a:solidFill>
                  <a:schemeClr val="accent2"/>
                </a:solidFill>
              </a:defRPr>
            </a:lvl6pPr>
            <a:lvl7pPr indent="-298450" lvl="6" marL="3200400" algn="l">
              <a:lnSpc>
                <a:spcPct val="115000"/>
              </a:lnSpc>
              <a:spcBef>
                <a:spcPts val="1600"/>
              </a:spcBef>
              <a:spcAft>
                <a:spcPts val="0"/>
              </a:spcAft>
              <a:buClr>
                <a:schemeClr val="accent2"/>
              </a:buClr>
              <a:buSzPts val="1100"/>
              <a:buChar char="●"/>
              <a:defRPr>
                <a:solidFill>
                  <a:schemeClr val="accent2"/>
                </a:solidFill>
              </a:defRPr>
            </a:lvl7pPr>
            <a:lvl8pPr indent="-298450" lvl="7" marL="3657600" algn="l">
              <a:lnSpc>
                <a:spcPct val="115000"/>
              </a:lnSpc>
              <a:spcBef>
                <a:spcPts val="1600"/>
              </a:spcBef>
              <a:spcAft>
                <a:spcPts val="0"/>
              </a:spcAft>
              <a:buClr>
                <a:schemeClr val="accent2"/>
              </a:buClr>
              <a:buSzPts val="1100"/>
              <a:buChar char="○"/>
              <a:defRPr>
                <a:solidFill>
                  <a:schemeClr val="accent2"/>
                </a:solidFill>
              </a:defRPr>
            </a:lvl8pPr>
            <a:lvl9pPr indent="-298450" lvl="8" marL="4114800" algn="l">
              <a:lnSpc>
                <a:spcPct val="115000"/>
              </a:lnSpc>
              <a:spcBef>
                <a:spcPts val="1600"/>
              </a:spcBef>
              <a:spcAft>
                <a:spcPts val="1600"/>
              </a:spcAft>
              <a:buClr>
                <a:schemeClr val="accent2"/>
              </a:buClr>
              <a:buSzPts val="1100"/>
              <a:buChar char="■"/>
              <a:defRPr>
                <a:solidFill>
                  <a:schemeClr val="accent2"/>
                </a:solidFill>
              </a:defRPr>
            </a:lvl9pPr>
          </a:lstStyle>
          <a:p/>
        </p:txBody>
      </p:sp>
      <p:sp>
        <p:nvSpPr>
          <p:cNvPr id="57" name="Google Shape;57;p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8" name="Shape 58"/>
        <p:cNvGrpSpPr/>
        <p:nvPr/>
      </p:nvGrpSpPr>
      <p:grpSpPr>
        <a:xfrm>
          <a:off x="0" y="0"/>
          <a:ext cx="0" cy="0"/>
          <a:chOff x="0" y="0"/>
          <a:chExt cx="0" cy="0"/>
        </a:xfrm>
      </p:grpSpPr>
      <p:sp>
        <p:nvSpPr>
          <p:cNvPr id="59" name="Google Shape;59;p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 name="Shape 14"/>
        <p:cNvGrpSpPr/>
        <p:nvPr/>
      </p:nvGrpSpPr>
      <p:grpSpPr>
        <a:xfrm>
          <a:off x="0" y="0"/>
          <a:ext cx="0" cy="0"/>
          <a:chOff x="0" y="0"/>
          <a:chExt cx="0" cy="0"/>
        </a:xfrm>
      </p:grpSpPr>
      <p:sp>
        <p:nvSpPr>
          <p:cNvPr id="15" name="Google Shape;15;p3"/>
          <p:cNvSpPr/>
          <p:nvPr/>
        </p:nvSpPr>
        <p:spPr>
          <a:xfrm>
            <a:off x="0" y="0"/>
            <a:ext cx="9144000" cy="12771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 name="Google Shape;16;p3"/>
          <p:cNvSpPr txBox="1"/>
          <p:nvPr>
            <p:ph type="title"/>
          </p:nvPr>
        </p:nvSpPr>
        <p:spPr>
          <a:xfrm>
            <a:off x="311725" y="500925"/>
            <a:ext cx="8520600" cy="623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2800"/>
              <a:buNone/>
              <a:defRPr>
                <a:solidFill>
                  <a:schemeClr val="l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
        <p:nvSpPr>
          <p:cNvPr id="17" name="Google Shape;17;p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8" name="Shape 18"/>
        <p:cNvGrpSpPr/>
        <p:nvPr/>
      </p:nvGrpSpPr>
      <p:grpSpPr>
        <a:xfrm>
          <a:off x="0" y="0"/>
          <a:ext cx="0" cy="0"/>
          <a:chOff x="0" y="0"/>
          <a:chExt cx="0" cy="0"/>
        </a:xfrm>
      </p:grpSpPr>
      <p:sp>
        <p:nvSpPr>
          <p:cNvPr id="19" name="Google Shape;19;p4"/>
          <p:cNvSpPr/>
          <p:nvPr/>
        </p:nvSpPr>
        <p:spPr>
          <a:xfrm>
            <a:off x="0" y="0"/>
            <a:ext cx="9144000" cy="12771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 name="Google Shape;20;p4"/>
          <p:cNvSpPr txBox="1"/>
          <p:nvPr>
            <p:ph type="title"/>
          </p:nvPr>
        </p:nvSpPr>
        <p:spPr>
          <a:xfrm>
            <a:off x="311725" y="500925"/>
            <a:ext cx="8520600" cy="623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2800"/>
              <a:buNone/>
              <a:defRPr>
                <a:solidFill>
                  <a:schemeClr val="l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
        <p:nvSpPr>
          <p:cNvPr id="21" name="Google Shape;21;p4"/>
          <p:cNvSpPr txBox="1"/>
          <p:nvPr>
            <p:ph idx="1" type="body"/>
          </p:nvPr>
        </p:nvSpPr>
        <p:spPr>
          <a:xfrm>
            <a:off x="311700" y="1505700"/>
            <a:ext cx="3999900" cy="30762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22" name="Google Shape;22;p4"/>
          <p:cNvSpPr txBox="1"/>
          <p:nvPr>
            <p:ph idx="2" type="body"/>
          </p:nvPr>
        </p:nvSpPr>
        <p:spPr>
          <a:xfrm>
            <a:off x="4832400" y="1505700"/>
            <a:ext cx="3999900" cy="30762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23" name="Google Shape;23;p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3"/>
        </a:solidFill>
      </p:bgPr>
    </p:bg>
    <p:spTree>
      <p:nvGrpSpPr>
        <p:cNvPr id="24" name="Shape 24"/>
        <p:cNvGrpSpPr/>
        <p:nvPr/>
      </p:nvGrpSpPr>
      <p:grpSpPr>
        <a:xfrm>
          <a:off x="0" y="0"/>
          <a:ext cx="0" cy="0"/>
          <a:chOff x="0" y="0"/>
          <a:chExt cx="0" cy="0"/>
        </a:xfrm>
      </p:grpSpPr>
      <p:sp>
        <p:nvSpPr>
          <p:cNvPr id="25" name="Google Shape;25;p5"/>
          <p:cNvSpPr/>
          <p:nvPr/>
        </p:nvSpPr>
        <p:spPr>
          <a:xfrm>
            <a:off x="0" y="48099"/>
            <a:ext cx="9144250" cy="4398100"/>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26" name="Google Shape;26;p5"/>
          <p:cNvSpPr/>
          <p:nvPr/>
        </p:nvSpPr>
        <p:spPr>
          <a:xfrm>
            <a:off x="0" y="0"/>
            <a:ext cx="9144250" cy="4398100"/>
          </a:xfrm>
          <a:custGeom>
            <a:rect b="b" l="l" r="r" t="t"/>
            <a:pathLst>
              <a:path extrusionOk="0" h="175924" w="365770">
                <a:moveTo>
                  <a:pt x="0" y="0"/>
                </a:moveTo>
                <a:lnTo>
                  <a:pt x="365770" y="0"/>
                </a:lnTo>
                <a:lnTo>
                  <a:pt x="365760" y="70914"/>
                </a:lnTo>
                <a:lnTo>
                  <a:pt x="0" y="175924"/>
                </a:lnTo>
                <a:close/>
              </a:path>
            </a:pathLst>
          </a:custGeom>
          <a:solidFill>
            <a:schemeClr val="accent3"/>
          </a:solidFill>
          <a:ln>
            <a:noFill/>
          </a:ln>
        </p:spPr>
      </p:sp>
      <p:sp>
        <p:nvSpPr>
          <p:cNvPr id="27" name="Google Shape;27;p5"/>
          <p:cNvSpPr txBox="1"/>
          <p:nvPr>
            <p:ph type="title"/>
          </p:nvPr>
        </p:nvSpPr>
        <p:spPr>
          <a:xfrm>
            <a:off x="311700" y="539725"/>
            <a:ext cx="8520600" cy="1282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600"/>
              <a:buNone/>
              <a:defRPr sz="3600"/>
            </a:lvl1pPr>
            <a:lvl2pPr lvl="1" algn="l">
              <a:lnSpc>
                <a:spcPct val="100000"/>
              </a:lnSpc>
              <a:spcBef>
                <a:spcPts val="0"/>
              </a:spcBef>
              <a:spcAft>
                <a:spcPts val="0"/>
              </a:spcAft>
              <a:buSzPts val="3600"/>
              <a:buNone/>
              <a:defRPr sz="3600"/>
            </a:lvl2pPr>
            <a:lvl3pPr lvl="2" algn="l">
              <a:lnSpc>
                <a:spcPct val="100000"/>
              </a:lnSpc>
              <a:spcBef>
                <a:spcPts val="0"/>
              </a:spcBef>
              <a:spcAft>
                <a:spcPts val="0"/>
              </a:spcAft>
              <a:buSzPts val="3600"/>
              <a:buNone/>
              <a:defRPr sz="3600"/>
            </a:lvl3pPr>
            <a:lvl4pPr lvl="3" algn="l">
              <a:lnSpc>
                <a:spcPct val="100000"/>
              </a:lnSpc>
              <a:spcBef>
                <a:spcPts val="0"/>
              </a:spcBef>
              <a:spcAft>
                <a:spcPts val="0"/>
              </a:spcAft>
              <a:buSzPts val="3600"/>
              <a:buNone/>
              <a:defRPr sz="3600"/>
            </a:lvl4pPr>
            <a:lvl5pPr lvl="4" algn="l">
              <a:lnSpc>
                <a:spcPct val="100000"/>
              </a:lnSpc>
              <a:spcBef>
                <a:spcPts val="0"/>
              </a:spcBef>
              <a:spcAft>
                <a:spcPts val="0"/>
              </a:spcAft>
              <a:buSzPts val="3600"/>
              <a:buNone/>
              <a:defRPr sz="3600"/>
            </a:lvl5pPr>
            <a:lvl6pPr lvl="5" algn="l">
              <a:lnSpc>
                <a:spcPct val="100000"/>
              </a:lnSpc>
              <a:spcBef>
                <a:spcPts val="0"/>
              </a:spcBef>
              <a:spcAft>
                <a:spcPts val="0"/>
              </a:spcAft>
              <a:buSzPts val="3600"/>
              <a:buNone/>
              <a:defRPr sz="3600"/>
            </a:lvl6pPr>
            <a:lvl7pPr lvl="6" algn="l">
              <a:lnSpc>
                <a:spcPct val="100000"/>
              </a:lnSpc>
              <a:spcBef>
                <a:spcPts val="0"/>
              </a:spcBef>
              <a:spcAft>
                <a:spcPts val="0"/>
              </a:spcAft>
              <a:buSzPts val="3600"/>
              <a:buNone/>
              <a:defRPr sz="3600"/>
            </a:lvl7pPr>
            <a:lvl8pPr lvl="7" algn="l">
              <a:lnSpc>
                <a:spcPct val="100000"/>
              </a:lnSpc>
              <a:spcBef>
                <a:spcPts val="0"/>
              </a:spcBef>
              <a:spcAft>
                <a:spcPts val="0"/>
              </a:spcAft>
              <a:buSzPts val="3600"/>
              <a:buNone/>
              <a:defRPr sz="3600"/>
            </a:lvl8pPr>
            <a:lvl9pPr lvl="8" algn="l">
              <a:lnSpc>
                <a:spcPct val="100000"/>
              </a:lnSpc>
              <a:spcBef>
                <a:spcPts val="0"/>
              </a:spcBef>
              <a:spcAft>
                <a:spcPts val="0"/>
              </a:spcAft>
              <a:buSzPts val="3600"/>
              <a:buNone/>
              <a:defRPr sz="3600"/>
            </a:lvl9pPr>
          </a:lstStyle>
          <a:p/>
        </p:txBody>
      </p:sp>
      <p:sp>
        <p:nvSpPr>
          <p:cNvPr id="28" name="Google Shape;28;p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9" name="Shape 29"/>
        <p:cNvGrpSpPr/>
        <p:nvPr/>
      </p:nvGrpSpPr>
      <p:grpSpPr>
        <a:xfrm>
          <a:off x="0" y="0"/>
          <a:ext cx="0" cy="0"/>
          <a:chOff x="0" y="0"/>
          <a:chExt cx="0" cy="0"/>
        </a:xfrm>
      </p:grpSpPr>
      <p:sp>
        <p:nvSpPr>
          <p:cNvPr id="30" name="Google Shape;30;p6"/>
          <p:cNvSpPr/>
          <p:nvPr/>
        </p:nvSpPr>
        <p:spPr>
          <a:xfrm>
            <a:off x="0" y="0"/>
            <a:ext cx="4314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 name="Google Shape;31;p6"/>
          <p:cNvSpPr/>
          <p:nvPr/>
        </p:nvSpPr>
        <p:spPr>
          <a:xfrm>
            <a:off x="0" y="44125"/>
            <a:ext cx="4313625" cy="4399375"/>
          </a:xfrm>
          <a:custGeom>
            <a:rect b="b" l="l" r="r" t="t"/>
            <a:pathLst>
              <a:path extrusionOk="0" h="175975" w="172545">
                <a:moveTo>
                  <a:pt x="0" y="157"/>
                </a:moveTo>
                <a:lnTo>
                  <a:pt x="172419" y="0"/>
                </a:lnTo>
                <a:lnTo>
                  <a:pt x="172545" y="126541"/>
                </a:lnTo>
                <a:lnTo>
                  <a:pt x="0" y="175975"/>
                </a:lnTo>
                <a:close/>
              </a:path>
            </a:pathLst>
          </a:custGeom>
          <a:solidFill>
            <a:schemeClr val="accent2"/>
          </a:solidFill>
          <a:ln>
            <a:noFill/>
          </a:ln>
        </p:spPr>
      </p:sp>
      <p:sp>
        <p:nvSpPr>
          <p:cNvPr id="32" name="Google Shape;32;p6"/>
          <p:cNvSpPr/>
          <p:nvPr/>
        </p:nvSpPr>
        <p:spPr>
          <a:xfrm>
            <a:off x="-125" y="0"/>
            <a:ext cx="4316900" cy="4395600"/>
          </a:xfrm>
          <a:custGeom>
            <a:rect b="b" l="l" r="r" t="t"/>
            <a:pathLst>
              <a:path extrusionOk="0" h="175824" w="172676">
                <a:moveTo>
                  <a:pt x="0" y="6"/>
                </a:moveTo>
                <a:lnTo>
                  <a:pt x="172676" y="0"/>
                </a:lnTo>
                <a:lnTo>
                  <a:pt x="172562" y="126442"/>
                </a:lnTo>
                <a:lnTo>
                  <a:pt x="0" y="175824"/>
                </a:lnTo>
                <a:close/>
              </a:path>
            </a:pathLst>
          </a:custGeom>
          <a:solidFill>
            <a:schemeClr val="dk1"/>
          </a:solidFill>
          <a:ln>
            <a:noFill/>
          </a:ln>
        </p:spPr>
      </p:sp>
      <p:sp>
        <p:nvSpPr>
          <p:cNvPr id="33" name="Google Shape;33;p6"/>
          <p:cNvSpPr txBox="1"/>
          <p:nvPr>
            <p:ph type="title"/>
          </p:nvPr>
        </p:nvSpPr>
        <p:spPr>
          <a:xfrm>
            <a:off x="311725" y="500925"/>
            <a:ext cx="3706500" cy="2508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2800"/>
              <a:buNone/>
              <a:defRPr>
                <a:solidFill>
                  <a:schemeClr val="l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
        <p:nvSpPr>
          <p:cNvPr id="34" name="Google Shape;34;p6"/>
          <p:cNvSpPr txBox="1"/>
          <p:nvPr>
            <p:ph idx="1" type="body"/>
          </p:nvPr>
        </p:nvSpPr>
        <p:spPr>
          <a:xfrm>
            <a:off x="4644675" y="500925"/>
            <a:ext cx="4166400" cy="40986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35" name="Google Shape;35;p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6" name="Shape 36"/>
        <p:cNvGrpSpPr/>
        <p:nvPr/>
      </p:nvGrpSpPr>
      <p:grpSpPr>
        <a:xfrm>
          <a:off x="0" y="0"/>
          <a:ext cx="0" cy="0"/>
          <a:chOff x="0" y="0"/>
          <a:chExt cx="0" cy="0"/>
        </a:xfrm>
      </p:grpSpPr>
      <p:sp>
        <p:nvSpPr>
          <p:cNvPr id="37" name="Google Shape;37;p7"/>
          <p:cNvSpPr/>
          <p:nvPr/>
        </p:nvSpPr>
        <p:spPr>
          <a:xfrm>
            <a:off x="0" y="0"/>
            <a:ext cx="3764400" cy="51435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 name="Google Shape;38;p7"/>
          <p:cNvSpPr txBox="1"/>
          <p:nvPr>
            <p:ph type="title"/>
          </p:nvPr>
        </p:nvSpPr>
        <p:spPr>
          <a:xfrm>
            <a:off x="311725" y="500925"/>
            <a:ext cx="3127500" cy="1829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2800"/>
              <a:buNone/>
              <a:defRPr>
                <a:solidFill>
                  <a:schemeClr val="l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
        <p:nvSpPr>
          <p:cNvPr id="39" name="Google Shape;39;p7"/>
          <p:cNvSpPr txBox="1"/>
          <p:nvPr>
            <p:ph idx="1" type="body"/>
          </p:nvPr>
        </p:nvSpPr>
        <p:spPr>
          <a:xfrm>
            <a:off x="311700" y="2390650"/>
            <a:ext cx="3127500" cy="22980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Clr>
                <a:schemeClr val="accent2"/>
              </a:buClr>
              <a:buSzPts val="1300"/>
              <a:buChar char="●"/>
              <a:defRPr>
                <a:solidFill>
                  <a:schemeClr val="accent2"/>
                </a:solidFill>
              </a:defRPr>
            </a:lvl1pPr>
            <a:lvl2pPr indent="-298450" lvl="1" marL="914400" algn="l">
              <a:lnSpc>
                <a:spcPct val="115000"/>
              </a:lnSpc>
              <a:spcBef>
                <a:spcPts val="1600"/>
              </a:spcBef>
              <a:spcAft>
                <a:spcPts val="0"/>
              </a:spcAft>
              <a:buClr>
                <a:schemeClr val="accent2"/>
              </a:buClr>
              <a:buSzPts val="1100"/>
              <a:buChar char="○"/>
              <a:defRPr>
                <a:solidFill>
                  <a:schemeClr val="accent2"/>
                </a:solidFill>
              </a:defRPr>
            </a:lvl2pPr>
            <a:lvl3pPr indent="-298450" lvl="2" marL="1371600" algn="l">
              <a:lnSpc>
                <a:spcPct val="115000"/>
              </a:lnSpc>
              <a:spcBef>
                <a:spcPts val="1600"/>
              </a:spcBef>
              <a:spcAft>
                <a:spcPts val="0"/>
              </a:spcAft>
              <a:buClr>
                <a:schemeClr val="accent2"/>
              </a:buClr>
              <a:buSzPts val="1100"/>
              <a:buChar char="■"/>
              <a:defRPr>
                <a:solidFill>
                  <a:schemeClr val="accent2"/>
                </a:solidFill>
              </a:defRPr>
            </a:lvl3pPr>
            <a:lvl4pPr indent="-298450" lvl="3" marL="1828800" algn="l">
              <a:lnSpc>
                <a:spcPct val="115000"/>
              </a:lnSpc>
              <a:spcBef>
                <a:spcPts val="1600"/>
              </a:spcBef>
              <a:spcAft>
                <a:spcPts val="0"/>
              </a:spcAft>
              <a:buClr>
                <a:schemeClr val="accent2"/>
              </a:buClr>
              <a:buSzPts val="1100"/>
              <a:buChar char="●"/>
              <a:defRPr>
                <a:solidFill>
                  <a:schemeClr val="accent2"/>
                </a:solidFill>
              </a:defRPr>
            </a:lvl4pPr>
            <a:lvl5pPr indent="-298450" lvl="4" marL="2286000" algn="l">
              <a:lnSpc>
                <a:spcPct val="115000"/>
              </a:lnSpc>
              <a:spcBef>
                <a:spcPts val="1600"/>
              </a:spcBef>
              <a:spcAft>
                <a:spcPts val="0"/>
              </a:spcAft>
              <a:buClr>
                <a:schemeClr val="accent2"/>
              </a:buClr>
              <a:buSzPts val="1100"/>
              <a:buChar char="○"/>
              <a:defRPr>
                <a:solidFill>
                  <a:schemeClr val="accent2"/>
                </a:solidFill>
              </a:defRPr>
            </a:lvl5pPr>
            <a:lvl6pPr indent="-298450" lvl="5" marL="2743200" algn="l">
              <a:lnSpc>
                <a:spcPct val="115000"/>
              </a:lnSpc>
              <a:spcBef>
                <a:spcPts val="1600"/>
              </a:spcBef>
              <a:spcAft>
                <a:spcPts val="0"/>
              </a:spcAft>
              <a:buClr>
                <a:schemeClr val="accent2"/>
              </a:buClr>
              <a:buSzPts val="1100"/>
              <a:buChar char="■"/>
              <a:defRPr>
                <a:solidFill>
                  <a:schemeClr val="accent2"/>
                </a:solidFill>
              </a:defRPr>
            </a:lvl6pPr>
            <a:lvl7pPr indent="-298450" lvl="6" marL="3200400" algn="l">
              <a:lnSpc>
                <a:spcPct val="115000"/>
              </a:lnSpc>
              <a:spcBef>
                <a:spcPts val="1600"/>
              </a:spcBef>
              <a:spcAft>
                <a:spcPts val="0"/>
              </a:spcAft>
              <a:buClr>
                <a:schemeClr val="accent2"/>
              </a:buClr>
              <a:buSzPts val="1100"/>
              <a:buChar char="●"/>
              <a:defRPr>
                <a:solidFill>
                  <a:schemeClr val="accent2"/>
                </a:solidFill>
              </a:defRPr>
            </a:lvl7pPr>
            <a:lvl8pPr indent="-298450" lvl="7" marL="3657600" algn="l">
              <a:lnSpc>
                <a:spcPct val="115000"/>
              </a:lnSpc>
              <a:spcBef>
                <a:spcPts val="1600"/>
              </a:spcBef>
              <a:spcAft>
                <a:spcPts val="0"/>
              </a:spcAft>
              <a:buClr>
                <a:schemeClr val="accent2"/>
              </a:buClr>
              <a:buSzPts val="1100"/>
              <a:buChar char="○"/>
              <a:defRPr>
                <a:solidFill>
                  <a:schemeClr val="accent2"/>
                </a:solidFill>
              </a:defRPr>
            </a:lvl8pPr>
            <a:lvl9pPr indent="-298450" lvl="8" marL="4114800" algn="l">
              <a:lnSpc>
                <a:spcPct val="115000"/>
              </a:lnSpc>
              <a:spcBef>
                <a:spcPts val="1600"/>
              </a:spcBef>
              <a:spcAft>
                <a:spcPts val="1600"/>
              </a:spcAft>
              <a:buClr>
                <a:schemeClr val="accent2"/>
              </a:buClr>
              <a:buSzPts val="1100"/>
              <a:buChar char="■"/>
              <a:defRPr>
                <a:solidFill>
                  <a:schemeClr val="accent2"/>
                </a:solidFill>
              </a:defRPr>
            </a:lvl9pPr>
          </a:lstStyle>
          <a:p/>
        </p:txBody>
      </p:sp>
      <p:sp>
        <p:nvSpPr>
          <p:cNvPr id="40" name="Google Shape;40;p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41" name="Shape 41"/>
        <p:cNvGrpSpPr/>
        <p:nvPr/>
      </p:nvGrpSpPr>
      <p:grpSpPr>
        <a:xfrm>
          <a:off x="0" y="0"/>
          <a:ext cx="0" cy="0"/>
          <a:chOff x="0" y="0"/>
          <a:chExt cx="0" cy="0"/>
        </a:xfrm>
      </p:grpSpPr>
      <p:sp>
        <p:nvSpPr>
          <p:cNvPr id="42" name="Google Shape;42;p8"/>
          <p:cNvSpPr txBox="1"/>
          <p:nvPr>
            <p:ph type="title"/>
          </p:nvPr>
        </p:nvSpPr>
        <p:spPr>
          <a:xfrm>
            <a:off x="311675" y="798600"/>
            <a:ext cx="6247800" cy="3546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600"/>
              <a:buNone/>
              <a:defRPr sz="3600"/>
            </a:lvl1pPr>
            <a:lvl2pPr lvl="1" algn="l">
              <a:lnSpc>
                <a:spcPct val="100000"/>
              </a:lnSpc>
              <a:spcBef>
                <a:spcPts val="0"/>
              </a:spcBef>
              <a:spcAft>
                <a:spcPts val="0"/>
              </a:spcAft>
              <a:buSzPts val="3600"/>
              <a:buNone/>
              <a:defRPr sz="3600"/>
            </a:lvl2pPr>
            <a:lvl3pPr lvl="2" algn="l">
              <a:lnSpc>
                <a:spcPct val="100000"/>
              </a:lnSpc>
              <a:spcBef>
                <a:spcPts val="0"/>
              </a:spcBef>
              <a:spcAft>
                <a:spcPts val="0"/>
              </a:spcAft>
              <a:buSzPts val="3600"/>
              <a:buNone/>
              <a:defRPr sz="3600"/>
            </a:lvl3pPr>
            <a:lvl4pPr lvl="3" algn="l">
              <a:lnSpc>
                <a:spcPct val="100000"/>
              </a:lnSpc>
              <a:spcBef>
                <a:spcPts val="0"/>
              </a:spcBef>
              <a:spcAft>
                <a:spcPts val="0"/>
              </a:spcAft>
              <a:buSzPts val="3600"/>
              <a:buNone/>
              <a:defRPr sz="3600"/>
            </a:lvl4pPr>
            <a:lvl5pPr lvl="4" algn="l">
              <a:lnSpc>
                <a:spcPct val="100000"/>
              </a:lnSpc>
              <a:spcBef>
                <a:spcPts val="0"/>
              </a:spcBef>
              <a:spcAft>
                <a:spcPts val="0"/>
              </a:spcAft>
              <a:buSzPts val="3600"/>
              <a:buNone/>
              <a:defRPr sz="3600"/>
            </a:lvl5pPr>
            <a:lvl6pPr lvl="5" algn="l">
              <a:lnSpc>
                <a:spcPct val="100000"/>
              </a:lnSpc>
              <a:spcBef>
                <a:spcPts val="0"/>
              </a:spcBef>
              <a:spcAft>
                <a:spcPts val="0"/>
              </a:spcAft>
              <a:buSzPts val="3600"/>
              <a:buNone/>
              <a:defRPr sz="3600"/>
            </a:lvl6pPr>
            <a:lvl7pPr lvl="6" algn="l">
              <a:lnSpc>
                <a:spcPct val="100000"/>
              </a:lnSpc>
              <a:spcBef>
                <a:spcPts val="0"/>
              </a:spcBef>
              <a:spcAft>
                <a:spcPts val="0"/>
              </a:spcAft>
              <a:buSzPts val="3600"/>
              <a:buNone/>
              <a:defRPr sz="3600"/>
            </a:lvl7pPr>
            <a:lvl8pPr lvl="7" algn="l">
              <a:lnSpc>
                <a:spcPct val="100000"/>
              </a:lnSpc>
              <a:spcBef>
                <a:spcPts val="0"/>
              </a:spcBef>
              <a:spcAft>
                <a:spcPts val="0"/>
              </a:spcAft>
              <a:buSzPts val="3600"/>
              <a:buNone/>
              <a:defRPr sz="3600"/>
            </a:lvl8pPr>
            <a:lvl9pPr lvl="8" algn="l">
              <a:lnSpc>
                <a:spcPct val="100000"/>
              </a:lnSpc>
              <a:spcBef>
                <a:spcPts val="0"/>
              </a:spcBef>
              <a:spcAft>
                <a:spcPts val="0"/>
              </a:spcAft>
              <a:buSzPts val="3600"/>
              <a:buNone/>
              <a:defRPr sz="3600"/>
            </a:lvl9pPr>
          </a:lstStyle>
          <a:p/>
        </p:txBody>
      </p:sp>
      <p:sp>
        <p:nvSpPr>
          <p:cNvPr id="43" name="Google Shape;43;p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4" name="Shape 44"/>
        <p:cNvGrpSpPr/>
        <p:nvPr/>
      </p:nvGrpSpPr>
      <p:grpSpPr>
        <a:xfrm>
          <a:off x="0" y="0"/>
          <a:ext cx="0" cy="0"/>
          <a:chOff x="0" y="0"/>
          <a:chExt cx="0" cy="0"/>
        </a:xfrm>
      </p:grpSpPr>
      <p:sp>
        <p:nvSpPr>
          <p:cNvPr id="45" name="Google Shape;45;p9"/>
          <p:cNvSpPr/>
          <p:nvPr/>
        </p:nvSpPr>
        <p:spPr>
          <a:xfrm>
            <a:off x="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 name="Google Shape;46;p9"/>
          <p:cNvSpPr txBox="1"/>
          <p:nvPr>
            <p:ph type="title"/>
          </p:nvPr>
        </p:nvSpPr>
        <p:spPr>
          <a:xfrm>
            <a:off x="311300" y="500925"/>
            <a:ext cx="3704400" cy="2049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2800"/>
              <a:buNone/>
              <a:defRPr>
                <a:solidFill>
                  <a:schemeClr val="l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
        <p:nvSpPr>
          <p:cNvPr id="47" name="Google Shape;47;p9"/>
          <p:cNvSpPr txBox="1"/>
          <p:nvPr>
            <p:ph idx="1" type="subTitle"/>
          </p:nvPr>
        </p:nvSpPr>
        <p:spPr>
          <a:xfrm>
            <a:off x="304800" y="2626725"/>
            <a:ext cx="3704400" cy="926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2"/>
              </a:buClr>
              <a:buSzPts val="1600"/>
              <a:buNone/>
              <a:defRPr sz="1600">
                <a:solidFill>
                  <a:schemeClr val="accent2"/>
                </a:solidFill>
              </a:defRPr>
            </a:lvl1pPr>
            <a:lvl2pPr lvl="1" algn="l">
              <a:lnSpc>
                <a:spcPct val="100000"/>
              </a:lnSpc>
              <a:spcBef>
                <a:spcPts val="0"/>
              </a:spcBef>
              <a:spcAft>
                <a:spcPts val="0"/>
              </a:spcAft>
              <a:buClr>
                <a:schemeClr val="accent2"/>
              </a:buClr>
              <a:buSzPts val="1600"/>
              <a:buNone/>
              <a:defRPr sz="1600">
                <a:solidFill>
                  <a:schemeClr val="accent2"/>
                </a:solidFill>
              </a:defRPr>
            </a:lvl2pPr>
            <a:lvl3pPr lvl="2" algn="l">
              <a:lnSpc>
                <a:spcPct val="100000"/>
              </a:lnSpc>
              <a:spcBef>
                <a:spcPts val="0"/>
              </a:spcBef>
              <a:spcAft>
                <a:spcPts val="0"/>
              </a:spcAft>
              <a:buClr>
                <a:schemeClr val="accent2"/>
              </a:buClr>
              <a:buSzPts val="1600"/>
              <a:buNone/>
              <a:defRPr sz="1600">
                <a:solidFill>
                  <a:schemeClr val="accent2"/>
                </a:solidFill>
              </a:defRPr>
            </a:lvl3pPr>
            <a:lvl4pPr lvl="3" algn="l">
              <a:lnSpc>
                <a:spcPct val="100000"/>
              </a:lnSpc>
              <a:spcBef>
                <a:spcPts val="0"/>
              </a:spcBef>
              <a:spcAft>
                <a:spcPts val="0"/>
              </a:spcAft>
              <a:buClr>
                <a:schemeClr val="accent2"/>
              </a:buClr>
              <a:buSzPts val="1600"/>
              <a:buNone/>
              <a:defRPr sz="1600">
                <a:solidFill>
                  <a:schemeClr val="accent2"/>
                </a:solidFill>
              </a:defRPr>
            </a:lvl4pPr>
            <a:lvl5pPr lvl="4" algn="l">
              <a:lnSpc>
                <a:spcPct val="100000"/>
              </a:lnSpc>
              <a:spcBef>
                <a:spcPts val="0"/>
              </a:spcBef>
              <a:spcAft>
                <a:spcPts val="0"/>
              </a:spcAft>
              <a:buClr>
                <a:schemeClr val="accent2"/>
              </a:buClr>
              <a:buSzPts val="1600"/>
              <a:buNone/>
              <a:defRPr sz="1600">
                <a:solidFill>
                  <a:schemeClr val="accent2"/>
                </a:solidFill>
              </a:defRPr>
            </a:lvl5pPr>
            <a:lvl6pPr lvl="5" algn="l">
              <a:lnSpc>
                <a:spcPct val="100000"/>
              </a:lnSpc>
              <a:spcBef>
                <a:spcPts val="0"/>
              </a:spcBef>
              <a:spcAft>
                <a:spcPts val="0"/>
              </a:spcAft>
              <a:buClr>
                <a:schemeClr val="accent2"/>
              </a:buClr>
              <a:buSzPts val="1600"/>
              <a:buNone/>
              <a:defRPr sz="1600">
                <a:solidFill>
                  <a:schemeClr val="accent2"/>
                </a:solidFill>
              </a:defRPr>
            </a:lvl6pPr>
            <a:lvl7pPr lvl="6" algn="l">
              <a:lnSpc>
                <a:spcPct val="100000"/>
              </a:lnSpc>
              <a:spcBef>
                <a:spcPts val="0"/>
              </a:spcBef>
              <a:spcAft>
                <a:spcPts val="0"/>
              </a:spcAft>
              <a:buClr>
                <a:schemeClr val="accent2"/>
              </a:buClr>
              <a:buSzPts val="1600"/>
              <a:buNone/>
              <a:defRPr sz="1600">
                <a:solidFill>
                  <a:schemeClr val="accent2"/>
                </a:solidFill>
              </a:defRPr>
            </a:lvl7pPr>
            <a:lvl8pPr lvl="7" algn="l">
              <a:lnSpc>
                <a:spcPct val="100000"/>
              </a:lnSpc>
              <a:spcBef>
                <a:spcPts val="0"/>
              </a:spcBef>
              <a:spcAft>
                <a:spcPts val="0"/>
              </a:spcAft>
              <a:buClr>
                <a:schemeClr val="accent2"/>
              </a:buClr>
              <a:buSzPts val="1600"/>
              <a:buNone/>
              <a:defRPr sz="1600">
                <a:solidFill>
                  <a:schemeClr val="accent2"/>
                </a:solidFill>
              </a:defRPr>
            </a:lvl8pPr>
            <a:lvl9pPr lvl="8" algn="l">
              <a:lnSpc>
                <a:spcPct val="100000"/>
              </a:lnSpc>
              <a:spcBef>
                <a:spcPts val="0"/>
              </a:spcBef>
              <a:spcAft>
                <a:spcPts val="0"/>
              </a:spcAft>
              <a:buClr>
                <a:schemeClr val="accent2"/>
              </a:buClr>
              <a:buSzPts val="1600"/>
              <a:buNone/>
              <a:defRPr sz="1600">
                <a:solidFill>
                  <a:schemeClr val="accent2"/>
                </a:solidFill>
              </a:defRPr>
            </a:lvl9pPr>
          </a:lstStyle>
          <a:p/>
        </p:txBody>
      </p:sp>
      <p:sp>
        <p:nvSpPr>
          <p:cNvPr id="48" name="Google Shape;48;p9"/>
          <p:cNvSpPr txBox="1"/>
          <p:nvPr>
            <p:ph idx="2" type="body"/>
          </p:nvPr>
        </p:nvSpPr>
        <p:spPr>
          <a:xfrm>
            <a:off x="4879025" y="500925"/>
            <a:ext cx="3954000" cy="41115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49" name="Google Shape;49;p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0" name="Shape 50"/>
        <p:cNvGrpSpPr/>
        <p:nvPr/>
      </p:nvGrpSpPr>
      <p:grpSpPr>
        <a:xfrm>
          <a:off x="0" y="0"/>
          <a:ext cx="0" cy="0"/>
          <a:chOff x="0" y="0"/>
          <a:chExt cx="0" cy="0"/>
        </a:xfrm>
      </p:grpSpPr>
      <p:sp>
        <p:nvSpPr>
          <p:cNvPr id="51" name="Google Shape;51;p10"/>
          <p:cNvSpPr/>
          <p:nvPr/>
        </p:nvSpPr>
        <p:spPr>
          <a:xfrm>
            <a:off x="0" y="4369000"/>
            <a:ext cx="9144000" cy="7743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 name="Google Shape;52;p10"/>
          <p:cNvSpPr txBox="1"/>
          <p:nvPr>
            <p:ph idx="1" type="body"/>
          </p:nvPr>
        </p:nvSpPr>
        <p:spPr>
          <a:xfrm>
            <a:off x="311700" y="4521400"/>
            <a:ext cx="7979400" cy="4605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Clr>
                <a:schemeClr val="lt1"/>
              </a:buClr>
              <a:buSzPts val="1300"/>
              <a:buFont typeface="Merriweather"/>
              <a:buNone/>
              <a:defRPr>
                <a:solidFill>
                  <a:schemeClr val="lt1"/>
                </a:solidFill>
                <a:latin typeface="Merriweather"/>
                <a:ea typeface="Merriweather"/>
                <a:cs typeface="Merriweather"/>
                <a:sym typeface="Merriweather"/>
              </a:defRPr>
            </a:lvl1pPr>
          </a:lstStyle>
          <a:p/>
        </p:txBody>
      </p:sp>
      <p:sp>
        <p:nvSpPr>
          <p:cNvPr id="53" name="Google Shape;53;p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paradig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accent1"/>
              </a:buClr>
              <a:buSzPts val="2800"/>
              <a:buFont typeface="Merriweather"/>
              <a:buNone/>
              <a:defRPr b="0" i="0" sz="2800" u="none" cap="none" strike="noStrike">
                <a:solidFill>
                  <a:schemeClr val="accent1"/>
                </a:solidFill>
                <a:latin typeface="Merriweather"/>
                <a:ea typeface="Merriweather"/>
                <a:cs typeface="Merriweather"/>
                <a:sym typeface="Merriweather"/>
              </a:defRPr>
            </a:lvl1pPr>
            <a:lvl2pPr lvl="1" marR="0" rtl="0" algn="l">
              <a:lnSpc>
                <a:spcPct val="100000"/>
              </a:lnSpc>
              <a:spcBef>
                <a:spcPts val="0"/>
              </a:spcBef>
              <a:spcAft>
                <a:spcPts val="0"/>
              </a:spcAft>
              <a:buClr>
                <a:schemeClr val="accent1"/>
              </a:buClr>
              <a:buSzPts val="2800"/>
              <a:buFont typeface="Merriweather"/>
              <a:buNone/>
              <a:defRPr b="0" i="0" sz="2800" u="none" cap="none" strike="noStrike">
                <a:solidFill>
                  <a:schemeClr val="accent1"/>
                </a:solidFill>
                <a:latin typeface="Merriweather"/>
                <a:ea typeface="Merriweather"/>
                <a:cs typeface="Merriweather"/>
                <a:sym typeface="Merriweather"/>
              </a:defRPr>
            </a:lvl2pPr>
            <a:lvl3pPr lvl="2" marR="0" rtl="0" algn="l">
              <a:lnSpc>
                <a:spcPct val="100000"/>
              </a:lnSpc>
              <a:spcBef>
                <a:spcPts val="0"/>
              </a:spcBef>
              <a:spcAft>
                <a:spcPts val="0"/>
              </a:spcAft>
              <a:buClr>
                <a:schemeClr val="accent1"/>
              </a:buClr>
              <a:buSzPts val="2800"/>
              <a:buFont typeface="Merriweather"/>
              <a:buNone/>
              <a:defRPr b="0" i="0" sz="2800" u="none" cap="none" strike="noStrike">
                <a:solidFill>
                  <a:schemeClr val="accent1"/>
                </a:solidFill>
                <a:latin typeface="Merriweather"/>
                <a:ea typeface="Merriweather"/>
                <a:cs typeface="Merriweather"/>
                <a:sym typeface="Merriweather"/>
              </a:defRPr>
            </a:lvl3pPr>
            <a:lvl4pPr lvl="3" marR="0" rtl="0" algn="l">
              <a:lnSpc>
                <a:spcPct val="100000"/>
              </a:lnSpc>
              <a:spcBef>
                <a:spcPts val="0"/>
              </a:spcBef>
              <a:spcAft>
                <a:spcPts val="0"/>
              </a:spcAft>
              <a:buClr>
                <a:schemeClr val="accent1"/>
              </a:buClr>
              <a:buSzPts val="2800"/>
              <a:buFont typeface="Merriweather"/>
              <a:buNone/>
              <a:defRPr b="0" i="0" sz="2800" u="none" cap="none" strike="noStrike">
                <a:solidFill>
                  <a:schemeClr val="accent1"/>
                </a:solidFill>
                <a:latin typeface="Merriweather"/>
                <a:ea typeface="Merriweather"/>
                <a:cs typeface="Merriweather"/>
                <a:sym typeface="Merriweather"/>
              </a:defRPr>
            </a:lvl4pPr>
            <a:lvl5pPr lvl="4" marR="0" rtl="0" algn="l">
              <a:lnSpc>
                <a:spcPct val="100000"/>
              </a:lnSpc>
              <a:spcBef>
                <a:spcPts val="0"/>
              </a:spcBef>
              <a:spcAft>
                <a:spcPts val="0"/>
              </a:spcAft>
              <a:buClr>
                <a:schemeClr val="accent1"/>
              </a:buClr>
              <a:buSzPts val="2800"/>
              <a:buFont typeface="Merriweather"/>
              <a:buNone/>
              <a:defRPr b="0" i="0" sz="2800" u="none" cap="none" strike="noStrike">
                <a:solidFill>
                  <a:schemeClr val="accent1"/>
                </a:solidFill>
                <a:latin typeface="Merriweather"/>
                <a:ea typeface="Merriweather"/>
                <a:cs typeface="Merriweather"/>
                <a:sym typeface="Merriweather"/>
              </a:defRPr>
            </a:lvl5pPr>
            <a:lvl6pPr lvl="5" marR="0" rtl="0" algn="l">
              <a:lnSpc>
                <a:spcPct val="100000"/>
              </a:lnSpc>
              <a:spcBef>
                <a:spcPts val="0"/>
              </a:spcBef>
              <a:spcAft>
                <a:spcPts val="0"/>
              </a:spcAft>
              <a:buClr>
                <a:schemeClr val="accent1"/>
              </a:buClr>
              <a:buSzPts val="2800"/>
              <a:buFont typeface="Merriweather"/>
              <a:buNone/>
              <a:defRPr b="0" i="0" sz="2800" u="none" cap="none" strike="noStrike">
                <a:solidFill>
                  <a:schemeClr val="accent1"/>
                </a:solidFill>
                <a:latin typeface="Merriweather"/>
                <a:ea typeface="Merriweather"/>
                <a:cs typeface="Merriweather"/>
                <a:sym typeface="Merriweather"/>
              </a:defRPr>
            </a:lvl6pPr>
            <a:lvl7pPr lvl="6" marR="0" rtl="0" algn="l">
              <a:lnSpc>
                <a:spcPct val="100000"/>
              </a:lnSpc>
              <a:spcBef>
                <a:spcPts val="0"/>
              </a:spcBef>
              <a:spcAft>
                <a:spcPts val="0"/>
              </a:spcAft>
              <a:buClr>
                <a:schemeClr val="accent1"/>
              </a:buClr>
              <a:buSzPts val="2800"/>
              <a:buFont typeface="Merriweather"/>
              <a:buNone/>
              <a:defRPr b="0" i="0" sz="2800" u="none" cap="none" strike="noStrike">
                <a:solidFill>
                  <a:schemeClr val="accent1"/>
                </a:solidFill>
                <a:latin typeface="Merriweather"/>
                <a:ea typeface="Merriweather"/>
                <a:cs typeface="Merriweather"/>
                <a:sym typeface="Merriweather"/>
              </a:defRPr>
            </a:lvl7pPr>
            <a:lvl8pPr lvl="7" marR="0" rtl="0" algn="l">
              <a:lnSpc>
                <a:spcPct val="100000"/>
              </a:lnSpc>
              <a:spcBef>
                <a:spcPts val="0"/>
              </a:spcBef>
              <a:spcAft>
                <a:spcPts val="0"/>
              </a:spcAft>
              <a:buClr>
                <a:schemeClr val="accent1"/>
              </a:buClr>
              <a:buSzPts val="2800"/>
              <a:buFont typeface="Merriweather"/>
              <a:buNone/>
              <a:defRPr b="0" i="0" sz="2800" u="none" cap="none" strike="noStrike">
                <a:solidFill>
                  <a:schemeClr val="accent1"/>
                </a:solidFill>
                <a:latin typeface="Merriweather"/>
                <a:ea typeface="Merriweather"/>
                <a:cs typeface="Merriweather"/>
                <a:sym typeface="Merriweather"/>
              </a:defRPr>
            </a:lvl8pPr>
            <a:lvl9pPr lvl="8" marR="0" rtl="0" algn="l">
              <a:lnSpc>
                <a:spcPct val="100000"/>
              </a:lnSpc>
              <a:spcBef>
                <a:spcPts val="0"/>
              </a:spcBef>
              <a:spcAft>
                <a:spcPts val="0"/>
              </a:spcAft>
              <a:buClr>
                <a:schemeClr val="accent1"/>
              </a:buClr>
              <a:buSzPts val="2800"/>
              <a:buFont typeface="Merriweather"/>
              <a:buNone/>
              <a:defRPr b="0" i="0" sz="2800" u="none" cap="none" strike="noStrike">
                <a:solidFill>
                  <a:schemeClr val="accent1"/>
                </a:solidFill>
                <a:latin typeface="Merriweather"/>
                <a:ea typeface="Merriweather"/>
                <a:cs typeface="Merriweather"/>
                <a:sym typeface="Merriweather"/>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marR="0" rtl="0" algn="l">
              <a:lnSpc>
                <a:spcPct val="115000"/>
              </a:lnSpc>
              <a:spcBef>
                <a:spcPts val="0"/>
              </a:spcBef>
              <a:spcAft>
                <a:spcPts val="0"/>
              </a:spcAft>
              <a:buClr>
                <a:schemeClr val="dk2"/>
              </a:buClr>
              <a:buSzPts val="1300"/>
              <a:buFont typeface="Roboto"/>
              <a:buChar char="●"/>
              <a:defRPr b="0" i="0" sz="1300" u="none" cap="none" strike="noStrike">
                <a:solidFill>
                  <a:schemeClr val="dk2"/>
                </a:solidFill>
                <a:latin typeface="Roboto"/>
                <a:ea typeface="Roboto"/>
                <a:cs typeface="Roboto"/>
                <a:sym typeface="Roboto"/>
              </a:defRPr>
            </a:lvl1pPr>
            <a:lvl2pPr indent="-298450" lvl="1" marL="914400" marR="0" rtl="0" algn="l">
              <a:lnSpc>
                <a:spcPct val="115000"/>
              </a:lnSpc>
              <a:spcBef>
                <a:spcPts val="1600"/>
              </a:spcBef>
              <a:spcAft>
                <a:spcPts val="0"/>
              </a:spcAft>
              <a:buClr>
                <a:schemeClr val="dk2"/>
              </a:buClr>
              <a:buSzPts val="1100"/>
              <a:buFont typeface="Roboto"/>
              <a:buChar char="○"/>
              <a:defRPr b="0" i="0" sz="1100" u="none" cap="none" strike="noStrike">
                <a:solidFill>
                  <a:schemeClr val="dk2"/>
                </a:solidFill>
                <a:latin typeface="Roboto"/>
                <a:ea typeface="Roboto"/>
                <a:cs typeface="Roboto"/>
                <a:sym typeface="Roboto"/>
              </a:defRPr>
            </a:lvl2pPr>
            <a:lvl3pPr indent="-298450" lvl="2" marL="1371600" marR="0" rtl="0" algn="l">
              <a:lnSpc>
                <a:spcPct val="115000"/>
              </a:lnSpc>
              <a:spcBef>
                <a:spcPts val="1600"/>
              </a:spcBef>
              <a:spcAft>
                <a:spcPts val="0"/>
              </a:spcAft>
              <a:buClr>
                <a:schemeClr val="dk2"/>
              </a:buClr>
              <a:buSzPts val="1100"/>
              <a:buFont typeface="Roboto"/>
              <a:buChar char="■"/>
              <a:defRPr b="0" i="0" sz="1100" u="none" cap="none" strike="noStrike">
                <a:solidFill>
                  <a:schemeClr val="dk2"/>
                </a:solidFill>
                <a:latin typeface="Roboto"/>
                <a:ea typeface="Roboto"/>
                <a:cs typeface="Roboto"/>
                <a:sym typeface="Roboto"/>
              </a:defRPr>
            </a:lvl3pPr>
            <a:lvl4pPr indent="-298450" lvl="3" marL="1828800" marR="0" rtl="0" algn="l">
              <a:lnSpc>
                <a:spcPct val="115000"/>
              </a:lnSpc>
              <a:spcBef>
                <a:spcPts val="1600"/>
              </a:spcBef>
              <a:spcAft>
                <a:spcPts val="0"/>
              </a:spcAft>
              <a:buClr>
                <a:schemeClr val="dk2"/>
              </a:buClr>
              <a:buSzPts val="1100"/>
              <a:buFont typeface="Roboto"/>
              <a:buChar char="●"/>
              <a:defRPr b="0" i="0" sz="1100" u="none" cap="none" strike="noStrike">
                <a:solidFill>
                  <a:schemeClr val="dk2"/>
                </a:solidFill>
                <a:latin typeface="Roboto"/>
                <a:ea typeface="Roboto"/>
                <a:cs typeface="Roboto"/>
                <a:sym typeface="Roboto"/>
              </a:defRPr>
            </a:lvl4pPr>
            <a:lvl5pPr indent="-298450" lvl="4" marL="2286000" marR="0" rtl="0" algn="l">
              <a:lnSpc>
                <a:spcPct val="115000"/>
              </a:lnSpc>
              <a:spcBef>
                <a:spcPts val="1600"/>
              </a:spcBef>
              <a:spcAft>
                <a:spcPts val="0"/>
              </a:spcAft>
              <a:buClr>
                <a:schemeClr val="dk2"/>
              </a:buClr>
              <a:buSzPts val="1100"/>
              <a:buFont typeface="Roboto"/>
              <a:buChar char="○"/>
              <a:defRPr b="0" i="0" sz="1100" u="none" cap="none" strike="noStrike">
                <a:solidFill>
                  <a:schemeClr val="dk2"/>
                </a:solidFill>
                <a:latin typeface="Roboto"/>
                <a:ea typeface="Roboto"/>
                <a:cs typeface="Roboto"/>
                <a:sym typeface="Roboto"/>
              </a:defRPr>
            </a:lvl5pPr>
            <a:lvl6pPr indent="-298450" lvl="5" marL="2743200" marR="0" rtl="0" algn="l">
              <a:lnSpc>
                <a:spcPct val="115000"/>
              </a:lnSpc>
              <a:spcBef>
                <a:spcPts val="1600"/>
              </a:spcBef>
              <a:spcAft>
                <a:spcPts val="0"/>
              </a:spcAft>
              <a:buClr>
                <a:schemeClr val="dk2"/>
              </a:buClr>
              <a:buSzPts val="1100"/>
              <a:buFont typeface="Roboto"/>
              <a:buChar char="■"/>
              <a:defRPr b="0" i="0" sz="1100" u="none" cap="none" strike="noStrike">
                <a:solidFill>
                  <a:schemeClr val="dk2"/>
                </a:solidFill>
                <a:latin typeface="Roboto"/>
                <a:ea typeface="Roboto"/>
                <a:cs typeface="Roboto"/>
                <a:sym typeface="Roboto"/>
              </a:defRPr>
            </a:lvl6pPr>
            <a:lvl7pPr indent="-298450" lvl="6" marL="3200400" marR="0" rtl="0" algn="l">
              <a:lnSpc>
                <a:spcPct val="115000"/>
              </a:lnSpc>
              <a:spcBef>
                <a:spcPts val="1600"/>
              </a:spcBef>
              <a:spcAft>
                <a:spcPts val="0"/>
              </a:spcAft>
              <a:buClr>
                <a:schemeClr val="dk2"/>
              </a:buClr>
              <a:buSzPts val="1100"/>
              <a:buFont typeface="Roboto"/>
              <a:buChar char="●"/>
              <a:defRPr b="0" i="0" sz="1100" u="none" cap="none" strike="noStrike">
                <a:solidFill>
                  <a:schemeClr val="dk2"/>
                </a:solidFill>
                <a:latin typeface="Roboto"/>
                <a:ea typeface="Roboto"/>
                <a:cs typeface="Roboto"/>
                <a:sym typeface="Roboto"/>
              </a:defRPr>
            </a:lvl7pPr>
            <a:lvl8pPr indent="-298450" lvl="7" marL="3657600" marR="0" rtl="0" algn="l">
              <a:lnSpc>
                <a:spcPct val="115000"/>
              </a:lnSpc>
              <a:spcBef>
                <a:spcPts val="1600"/>
              </a:spcBef>
              <a:spcAft>
                <a:spcPts val="0"/>
              </a:spcAft>
              <a:buClr>
                <a:schemeClr val="dk2"/>
              </a:buClr>
              <a:buSzPts val="1100"/>
              <a:buFont typeface="Roboto"/>
              <a:buChar char="○"/>
              <a:defRPr b="0" i="0" sz="1100" u="none" cap="none" strike="noStrike">
                <a:solidFill>
                  <a:schemeClr val="dk2"/>
                </a:solidFill>
                <a:latin typeface="Roboto"/>
                <a:ea typeface="Roboto"/>
                <a:cs typeface="Roboto"/>
                <a:sym typeface="Roboto"/>
              </a:defRPr>
            </a:lvl8pPr>
            <a:lvl9pPr indent="-298450" lvl="8" marL="4114800" marR="0" rtl="0" algn="l">
              <a:lnSpc>
                <a:spcPct val="115000"/>
              </a:lnSpc>
              <a:spcBef>
                <a:spcPts val="1600"/>
              </a:spcBef>
              <a:spcAft>
                <a:spcPts val="1600"/>
              </a:spcAft>
              <a:buClr>
                <a:schemeClr val="dk2"/>
              </a:buClr>
              <a:buSzPts val="1100"/>
              <a:buFont typeface="Roboto"/>
              <a:buChar char="■"/>
              <a:defRPr b="0" i="0" sz="1100" u="none" cap="none" strike="noStrike">
                <a:solidFill>
                  <a:schemeClr val="dk2"/>
                </a:solidFill>
                <a:latin typeface="Roboto"/>
                <a:ea typeface="Roboto"/>
                <a:cs typeface="Roboto"/>
                <a:sym typeface="Robo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8.png"/><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6.pn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9.png"/><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4.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5.png"/><Relationship Id="rId4" Type="http://schemas.openxmlformats.org/officeDocument/2006/relationships/image" Target="../media/image12.png"/><Relationship Id="rId5" Type="http://schemas.openxmlformats.org/officeDocument/2006/relationships/image" Target="../media/image1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4.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png"/><Relationship Id="rId4" Type="http://schemas.openxmlformats.org/officeDocument/2006/relationships/image" Target="../media/image8.png"/><Relationship Id="rId5" Type="http://schemas.openxmlformats.org/officeDocument/2006/relationships/image" Target="../media/image17.png"/><Relationship Id="rId6" Type="http://schemas.openxmlformats.org/officeDocument/2006/relationships/image" Target="../media/image3.png"/><Relationship Id="rId7" Type="http://schemas.openxmlformats.org/officeDocument/2006/relationships/image" Target="../media/image20.png"/><Relationship Id="rId8"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sp>
        <p:nvSpPr>
          <p:cNvPr id="64" name="Google Shape;64;p13"/>
          <p:cNvSpPr txBox="1"/>
          <p:nvPr>
            <p:ph type="ctrTitle"/>
          </p:nvPr>
        </p:nvSpPr>
        <p:spPr>
          <a:xfrm>
            <a:off x="493875" y="364350"/>
            <a:ext cx="8520600" cy="20358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600"/>
              <a:buNone/>
            </a:pPr>
            <a:r>
              <a:rPr b="1" lang="en" sz="3800"/>
              <a:t>Minor Research Grant</a:t>
            </a:r>
            <a:endParaRPr b="1" sz="3800"/>
          </a:p>
          <a:p>
            <a:pPr indent="0" lvl="0" marL="0" rtl="0" algn="ctr">
              <a:lnSpc>
                <a:spcPct val="100000"/>
              </a:lnSpc>
              <a:spcBef>
                <a:spcPts val="0"/>
              </a:spcBef>
              <a:spcAft>
                <a:spcPts val="0"/>
              </a:spcAft>
              <a:buSzPts val="3600"/>
              <a:buNone/>
            </a:pPr>
            <a:r>
              <a:t/>
            </a:r>
            <a:endParaRPr b="1"/>
          </a:p>
          <a:p>
            <a:pPr indent="0" lvl="0" marL="0" rtl="0" algn="ctr">
              <a:lnSpc>
                <a:spcPct val="100000"/>
              </a:lnSpc>
              <a:spcBef>
                <a:spcPts val="0"/>
              </a:spcBef>
              <a:spcAft>
                <a:spcPts val="0"/>
              </a:spcAft>
              <a:buSzPts val="3600"/>
              <a:buNone/>
            </a:pPr>
            <a:r>
              <a:t/>
            </a:r>
            <a:endParaRPr b="1"/>
          </a:p>
        </p:txBody>
      </p:sp>
      <p:sp>
        <p:nvSpPr>
          <p:cNvPr id="65" name="Google Shape;65;p13"/>
          <p:cNvSpPr txBox="1"/>
          <p:nvPr>
            <p:ph idx="1" type="subTitle"/>
          </p:nvPr>
        </p:nvSpPr>
        <p:spPr>
          <a:xfrm>
            <a:off x="785775" y="1403700"/>
            <a:ext cx="8228700" cy="738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3600"/>
              <a:buFont typeface="Arial"/>
              <a:buNone/>
            </a:pPr>
            <a:r>
              <a:rPr b="1" lang="en" sz="3100">
                <a:solidFill>
                  <a:schemeClr val="accent1"/>
                </a:solidFill>
                <a:latin typeface="Merriweather"/>
                <a:ea typeface="Merriweather"/>
                <a:cs typeface="Merriweather"/>
                <a:sym typeface="Merriweather"/>
              </a:rPr>
              <a:t>Project Title : </a:t>
            </a:r>
            <a:r>
              <a:rPr b="1" lang="en" sz="3100">
                <a:solidFill>
                  <a:schemeClr val="accent1"/>
                </a:solidFill>
                <a:latin typeface="Merriweather"/>
                <a:ea typeface="Merriweather"/>
                <a:cs typeface="Merriweather"/>
                <a:sym typeface="Merriweather"/>
              </a:rPr>
              <a:t>FireFighter Drone</a:t>
            </a:r>
            <a:endParaRPr b="1" sz="1300">
              <a:solidFill>
                <a:srgbClr val="000000"/>
              </a:solidFill>
              <a:latin typeface="Calibri"/>
              <a:ea typeface="Calibri"/>
              <a:cs typeface="Calibri"/>
              <a:sym typeface="Calibri"/>
            </a:endParaRPr>
          </a:p>
          <a:p>
            <a:pPr indent="0" lvl="0" marL="0" rtl="0" algn="l">
              <a:lnSpc>
                <a:spcPct val="100000"/>
              </a:lnSpc>
              <a:spcBef>
                <a:spcPts val="0"/>
              </a:spcBef>
              <a:spcAft>
                <a:spcPts val="0"/>
              </a:spcAft>
              <a:buSzPts val="1600"/>
              <a:buNone/>
            </a:pPr>
            <a:r>
              <a:rPr b="1" lang="en" sz="1800">
                <a:latin typeface="Calibri"/>
                <a:ea typeface="Calibri"/>
                <a:cs typeface="Calibri"/>
                <a:sym typeface="Calibri"/>
              </a:rPr>
              <a:t> </a:t>
            </a:r>
            <a:endParaRPr b="1" sz="1800">
              <a:latin typeface="Calibri"/>
              <a:ea typeface="Calibri"/>
              <a:cs typeface="Calibri"/>
              <a:sym typeface="Calibri"/>
            </a:endParaRPr>
          </a:p>
        </p:txBody>
      </p:sp>
      <p:pic>
        <p:nvPicPr>
          <p:cNvPr id="66" name="Google Shape;66;p13"/>
          <p:cNvPicPr preferRelativeResize="0"/>
          <p:nvPr/>
        </p:nvPicPr>
        <p:blipFill rotWithShape="1">
          <a:blip r:embed="rId3">
            <a:alphaModFix/>
          </a:blip>
          <a:srcRect b="0" l="0" r="0" t="0"/>
          <a:stretch/>
        </p:blipFill>
        <p:spPr>
          <a:xfrm>
            <a:off x="97100" y="144625"/>
            <a:ext cx="1371239" cy="16769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2"/>
          <p:cNvSpPr txBox="1"/>
          <p:nvPr>
            <p:ph type="title"/>
          </p:nvPr>
        </p:nvSpPr>
        <p:spPr>
          <a:xfrm>
            <a:off x="164387" y="361668"/>
            <a:ext cx="8667900" cy="629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Implementation </a:t>
            </a:r>
            <a:endParaRPr/>
          </a:p>
        </p:txBody>
      </p:sp>
      <p:pic>
        <p:nvPicPr>
          <p:cNvPr id="140" name="Google Shape;140;p22"/>
          <p:cNvPicPr preferRelativeResize="0"/>
          <p:nvPr/>
        </p:nvPicPr>
        <p:blipFill rotWithShape="1">
          <a:blip r:embed="rId3">
            <a:alphaModFix/>
          </a:blip>
          <a:srcRect b="0" l="0" r="0" t="0"/>
          <a:stretch/>
        </p:blipFill>
        <p:spPr>
          <a:xfrm>
            <a:off x="518325" y="2255225"/>
            <a:ext cx="1803986" cy="1190625"/>
          </a:xfrm>
          <a:prstGeom prst="rect">
            <a:avLst/>
          </a:prstGeom>
          <a:noFill/>
          <a:ln>
            <a:noFill/>
          </a:ln>
        </p:spPr>
      </p:pic>
      <p:pic>
        <p:nvPicPr>
          <p:cNvPr id="141" name="Google Shape;141;p22"/>
          <p:cNvPicPr preferRelativeResize="0"/>
          <p:nvPr/>
        </p:nvPicPr>
        <p:blipFill rotWithShape="1">
          <a:blip r:embed="rId3">
            <a:alphaModFix/>
          </a:blip>
          <a:srcRect b="0" l="0" r="0" t="0"/>
          <a:stretch/>
        </p:blipFill>
        <p:spPr>
          <a:xfrm>
            <a:off x="2672294" y="3445850"/>
            <a:ext cx="1803986" cy="1190625"/>
          </a:xfrm>
          <a:prstGeom prst="rect">
            <a:avLst/>
          </a:prstGeom>
          <a:noFill/>
          <a:ln>
            <a:noFill/>
          </a:ln>
        </p:spPr>
      </p:pic>
      <p:pic>
        <p:nvPicPr>
          <p:cNvPr id="142" name="Google Shape;142;p22"/>
          <p:cNvPicPr preferRelativeResize="0"/>
          <p:nvPr/>
        </p:nvPicPr>
        <p:blipFill rotWithShape="1">
          <a:blip r:embed="rId3">
            <a:alphaModFix/>
          </a:blip>
          <a:srcRect b="0" l="0" r="0" t="0"/>
          <a:stretch/>
        </p:blipFill>
        <p:spPr>
          <a:xfrm>
            <a:off x="4826263" y="2255225"/>
            <a:ext cx="1803986" cy="1190625"/>
          </a:xfrm>
          <a:prstGeom prst="rect">
            <a:avLst/>
          </a:prstGeom>
          <a:noFill/>
          <a:ln>
            <a:noFill/>
          </a:ln>
        </p:spPr>
      </p:pic>
      <p:pic>
        <p:nvPicPr>
          <p:cNvPr id="143" name="Google Shape;143;p22"/>
          <p:cNvPicPr preferRelativeResize="0"/>
          <p:nvPr/>
        </p:nvPicPr>
        <p:blipFill rotWithShape="1">
          <a:blip r:embed="rId3">
            <a:alphaModFix/>
          </a:blip>
          <a:srcRect b="0" l="0" r="0" t="0"/>
          <a:stretch/>
        </p:blipFill>
        <p:spPr>
          <a:xfrm>
            <a:off x="7028344" y="3445850"/>
            <a:ext cx="1803986" cy="1190625"/>
          </a:xfrm>
          <a:prstGeom prst="rect">
            <a:avLst/>
          </a:prstGeom>
          <a:noFill/>
          <a:ln>
            <a:noFill/>
          </a:ln>
        </p:spPr>
      </p:pic>
      <p:sp>
        <p:nvSpPr>
          <p:cNvPr id="144" name="Google Shape;144;p22"/>
          <p:cNvSpPr txBox="1"/>
          <p:nvPr/>
        </p:nvSpPr>
        <p:spPr>
          <a:xfrm>
            <a:off x="601675" y="1563600"/>
            <a:ext cx="7252200" cy="3723300"/>
          </a:xfrm>
          <a:prstGeom prst="rect">
            <a:avLst/>
          </a:prstGeom>
          <a:noFill/>
          <a:ln>
            <a:noFill/>
          </a:ln>
        </p:spPr>
        <p:txBody>
          <a:bodyPr anchorCtr="0" anchor="t" bIns="45700" lIns="91425" spcFirstLastPara="1" rIns="91425" wrap="square" tIns="45700">
            <a:noAutofit/>
          </a:bodyPr>
          <a:lstStyle/>
          <a:p>
            <a:pPr indent="-336550" lvl="0" marL="457200" marR="0" rtl="0" algn="l">
              <a:lnSpc>
                <a:spcPct val="100000"/>
              </a:lnSpc>
              <a:spcBef>
                <a:spcPts val="560"/>
              </a:spcBef>
              <a:spcAft>
                <a:spcPts val="0"/>
              </a:spcAft>
              <a:buClr>
                <a:srgbClr val="434343"/>
              </a:buClr>
              <a:buSzPts val="1700"/>
              <a:buFont typeface="Arial"/>
              <a:buChar char="•"/>
            </a:pPr>
            <a:r>
              <a:rPr b="1" i="0" lang="en" sz="1700" u="none" cap="none" strike="noStrike">
                <a:solidFill>
                  <a:srgbClr val="434343"/>
                </a:solidFill>
                <a:latin typeface="Calibri"/>
                <a:ea typeface="Calibri"/>
                <a:cs typeface="Calibri"/>
                <a:sym typeface="Calibri"/>
              </a:rPr>
              <a:t>AREA MAP</a:t>
            </a:r>
            <a:endParaRPr b="1" i="0" sz="1700" u="none" cap="none" strike="noStrike">
              <a:solidFill>
                <a:srgbClr val="434343"/>
              </a:solidFill>
              <a:latin typeface="Calibri"/>
              <a:ea typeface="Calibri"/>
              <a:cs typeface="Calibri"/>
              <a:sym typeface="Calibri"/>
            </a:endParaRPr>
          </a:p>
          <a:p>
            <a:pPr indent="-336550" lvl="1" marL="914400" marR="0" rtl="0" algn="l">
              <a:lnSpc>
                <a:spcPct val="100000"/>
              </a:lnSpc>
              <a:spcBef>
                <a:spcPts val="0"/>
              </a:spcBef>
              <a:spcAft>
                <a:spcPts val="0"/>
              </a:spcAft>
              <a:buClr>
                <a:srgbClr val="434343"/>
              </a:buClr>
              <a:buSzPts val="1700"/>
              <a:buFont typeface="Arial"/>
              <a:buChar char="–"/>
            </a:pPr>
            <a:r>
              <a:rPr b="0" i="0" lang="en" sz="1700" u="none" cap="none" strike="noStrike">
                <a:solidFill>
                  <a:srgbClr val="434343"/>
                </a:solidFill>
                <a:latin typeface="Calibri"/>
                <a:ea typeface="Calibri"/>
                <a:cs typeface="Calibri"/>
                <a:sym typeface="Calibri"/>
              </a:rPr>
              <a:t>Image stitching from video recorded.</a:t>
            </a:r>
            <a:endParaRPr b="0" i="0" sz="1700" u="none" cap="none" strike="noStrike">
              <a:solidFill>
                <a:srgbClr val="434343"/>
              </a:solidFill>
              <a:latin typeface="Calibri"/>
              <a:ea typeface="Calibri"/>
              <a:cs typeface="Calibri"/>
              <a:sym typeface="Calibri"/>
            </a:endParaRPr>
          </a:p>
          <a:p>
            <a:pPr indent="-336550" lvl="1" marL="914400" marR="0" rtl="0" algn="l">
              <a:lnSpc>
                <a:spcPct val="100000"/>
              </a:lnSpc>
              <a:spcBef>
                <a:spcPts val="0"/>
              </a:spcBef>
              <a:spcAft>
                <a:spcPts val="0"/>
              </a:spcAft>
              <a:buClr>
                <a:srgbClr val="434343"/>
              </a:buClr>
              <a:buSzPts val="1700"/>
              <a:buFont typeface="Arial"/>
              <a:buChar char="–"/>
            </a:pPr>
            <a:r>
              <a:rPr b="0" i="0" lang="en" sz="1700" u="none" cap="none" strike="noStrike">
                <a:solidFill>
                  <a:srgbClr val="434343"/>
                </a:solidFill>
                <a:latin typeface="Calibri"/>
                <a:ea typeface="Calibri"/>
                <a:cs typeface="Calibri"/>
                <a:sym typeface="Calibri"/>
              </a:rPr>
              <a:t>Efficient  image stitching requires: </a:t>
            </a:r>
            <a:endParaRPr b="0" i="0" sz="1700" u="none" cap="none" strike="noStrike">
              <a:solidFill>
                <a:srgbClr val="434343"/>
              </a:solidFill>
              <a:latin typeface="Calibri"/>
              <a:ea typeface="Calibri"/>
              <a:cs typeface="Calibri"/>
              <a:sym typeface="Calibri"/>
            </a:endParaRPr>
          </a:p>
          <a:p>
            <a:pPr indent="0" lvl="0" marL="914400" marR="0" rtl="0" algn="l">
              <a:lnSpc>
                <a:spcPct val="100000"/>
              </a:lnSpc>
              <a:spcBef>
                <a:spcPts val="560"/>
              </a:spcBef>
              <a:spcAft>
                <a:spcPts val="0"/>
              </a:spcAft>
              <a:buClr>
                <a:srgbClr val="000000"/>
              </a:buClr>
              <a:buSzPts val="1700"/>
              <a:buFont typeface="Arial"/>
              <a:buNone/>
            </a:pPr>
            <a:r>
              <a:rPr b="0" i="0" lang="en" sz="1700" u="none" cap="none" strike="noStrike">
                <a:solidFill>
                  <a:srgbClr val="434343"/>
                </a:solidFill>
                <a:latin typeface="Calibri"/>
                <a:ea typeface="Calibri"/>
                <a:cs typeface="Calibri"/>
                <a:sym typeface="Calibri"/>
              </a:rPr>
              <a:t>7 &lt;= number of frames &lt;= 12 </a:t>
            </a:r>
            <a:endParaRPr b="0" i="0" sz="1700" u="none" cap="none" strike="noStrike">
              <a:solidFill>
                <a:srgbClr val="434343"/>
              </a:solidFill>
              <a:latin typeface="Calibri"/>
              <a:ea typeface="Calibri"/>
              <a:cs typeface="Calibri"/>
              <a:sym typeface="Calibri"/>
            </a:endParaRPr>
          </a:p>
          <a:p>
            <a:pPr indent="-336550" lvl="1" marL="914400" marR="0" rtl="0" algn="l">
              <a:lnSpc>
                <a:spcPct val="100000"/>
              </a:lnSpc>
              <a:spcBef>
                <a:spcPts val="560"/>
              </a:spcBef>
              <a:spcAft>
                <a:spcPts val="0"/>
              </a:spcAft>
              <a:buClr>
                <a:srgbClr val="434343"/>
              </a:buClr>
              <a:buSzPts val="1700"/>
              <a:buFont typeface="Arial"/>
              <a:buChar char="–"/>
            </a:pPr>
            <a:r>
              <a:rPr b="0" i="0" lang="en" sz="1700" u="none" cap="none" strike="noStrike">
                <a:solidFill>
                  <a:srgbClr val="434343"/>
                </a:solidFill>
                <a:latin typeface="Calibri"/>
                <a:ea typeface="Calibri"/>
                <a:cs typeface="Calibri"/>
                <a:sym typeface="Calibri"/>
              </a:rPr>
              <a:t>If number of frames &lt; 7, crops area.</a:t>
            </a:r>
            <a:endParaRPr b="0" i="0" sz="1700" u="none" cap="none" strike="noStrike">
              <a:solidFill>
                <a:srgbClr val="434343"/>
              </a:solidFill>
              <a:latin typeface="Calibri"/>
              <a:ea typeface="Calibri"/>
              <a:cs typeface="Calibri"/>
              <a:sym typeface="Calibri"/>
            </a:endParaRPr>
          </a:p>
          <a:p>
            <a:pPr indent="-336550" lvl="1" marL="914400" marR="0" rtl="0" algn="l">
              <a:lnSpc>
                <a:spcPct val="100000"/>
              </a:lnSpc>
              <a:spcBef>
                <a:spcPts val="0"/>
              </a:spcBef>
              <a:spcAft>
                <a:spcPts val="0"/>
              </a:spcAft>
              <a:buClr>
                <a:srgbClr val="434343"/>
              </a:buClr>
              <a:buSzPts val="1700"/>
              <a:buFont typeface="Arial"/>
              <a:buChar char="–"/>
            </a:pPr>
            <a:r>
              <a:rPr b="0" i="0" lang="en" sz="1700" u="none" cap="none" strike="noStrike">
                <a:solidFill>
                  <a:srgbClr val="434343"/>
                </a:solidFill>
                <a:latin typeface="Calibri"/>
                <a:ea typeface="Calibri"/>
                <a:cs typeface="Calibri"/>
                <a:sym typeface="Calibri"/>
              </a:rPr>
              <a:t>If number of frames &gt; 12, processing time increases (2 minutes or greater).</a:t>
            </a:r>
            <a:endParaRPr b="0" i="0" sz="1700" u="none" cap="none" strike="noStrike">
              <a:solidFill>
                <a:srgbClr val="434343"/>
              </a:solidFill>
              <a:latin typeface="Calibri"/>
              <a:ea typeface="Calibri"/>
              <a:cs typeface="Calibri"/>
              <a:sym typeface="Calibri"/>
            </a:endParaRPr>
          </a:p>
          <a:p>
            <a:pPr indent="-336550" lvl="1" marL="914400" marR="0" rtl="0" algn="l">
              <a:lnSpc>
                <a:spcPct val="100000"/>
              </a:lnSpc>
              <a:spcBef>
                <a:spcPts val="0"/>
              </a:spcBef>
              <a:spcAft>
                <a:spcPts val="0"/>
              </a:spcAft>
              <a:buClr>
                <a:srgbClr val="434343"/>
              </a:buClr>
              <a:buSzPts val="1700"/>
              <a:buFont typeface="Arial"/>
              <a:buChar char="–"/>
            </a:pPr>
            <a:r>
              <a:rPr b="0" i="0" lang="en" sz="1700" u="none" cap="none" strike="noStrike">
                <a:solidFill>
                  <a:srgbClr val="434343"/>
                </a:solidFill>
                <a:latin typeface="Calibri"/>
                <a:ea typeface="Calibri"/>
                <a:cs typeface="Calibri"/>
                <a:sym typeface="Calibri"/>
              </a:rPr>
              <a:t>Output obtained within 90 seconds.</a:t>
            </a:r>
            <a:endParaRPr b="0" i="0" sz="1700" u="none" cap="none" strike="noStrike">
              <a:solidFill>
                <a:srgbClr val="434343"/>
              </a:solidFill>
              <a:latin typeface="Calibri"/>
              <a:ea typeface="Calibri"/>
              <a:cs typeface="Calibri"/>
              <a:sym typeface="Calibri"/>
            </a:endParaRPr>
          </a:p>
          <a:p>
            <a:pPr indent="0" lvl="0" marL="457200" marR="0" rtl="0" algn="l">
              <a:lnSpc>
                <a:spcPct val="100000"/>
              </a:lnSpc>
              <a:spcBef>
                <a:spcPts val="560"/>
              </a:spcBef>
              <a:spcAft>
                <a:spcPts val="0"/>
              </a:spcAft>
              <a:buClr>
                <a:srgbClr val="000000"/>
              </a:buClr>
              <a:buSzPts val="2800"/>
              <a:buFont typeface="Arial"/>
              <a:buNone/>
            </a:pPr>
            <a:r>
              <a:t/>
            </a:r>
            <a:endParaRPr b="0" i="0" sz="2800" u="none" cap="none" strike="noStrike">
              <a:solidFill>
                <a:srgbClr val="434343"/>
              </a:solidFill>
              <a:latin typeface="Calibri"/>
              <a:ea typeface="Calibri"/>
              <a:cs typeface="Calibri"/>
              <a:sym typeface="Calibri"/>
            </a:endParaRPr>
          </a:p>
        </p:txBody>
      </p:sp>
      <p:pic>
        <p:nvPicPr>
          <p:cNvPr id="145" name="Google Shape;145;p22"/>
          <p:cNvPicPr preferRelativeResize="0"/>
          <p:nvPr/>
        </p:nvPicPr>
        <p:blipFill rotWithShape="1">
          <a:blip r:embed="rId4">
            <a:alphaModFix/>
          </a:blip>
          <a:srcRect b="0" l="0" r="0" t="0"/>
          <a:stretch/>
        </p:blipFill>
        <p:spPr>
          <a:xfrm>
            <a:off x="78725" y="4015000"/>
            <a:ext cx="8839195" cy="1059503"/>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3"/>
          <p:cNvSpPr txBox="1"/>
          <p:nvPr>
            <p:ph type="title"/>
          </p:nvPr>
        </p:nvSpPr>
        <p:spPr>
          <a:xfrm>
            <a:off x="311725" y="500925"/>
            <a:ext cx="8520600" cy="623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rgbClr val="000000"/>
              </a:buClr>
              <a:buSzPts val="2800"/>
              <a:buFont typeface="Arial"/>
              <a:buNone/>
            </a:pPr>
            <a:r>
              <a:rPr lang="en"/>
              <a:t>Implementation </a:t>
            </a:r>
            <a:endParaRPr/>
          </a:p>
          <a:p>
            <a:pPr indent="0" lvl="0" marL="0" rtl="0" algn="l">
              <a:lnSpc>
                <a:spcPct val="100000"/>
              </a:lnSpc>
              <a:spcBef>
                <a:spcPts val="0"/>
              </a:spcBef>
              <a:spcAft>
                <a:spcPts val="0"/>
              </a:spcAft>
              <a:buSzPts val="2800"/>
              <a:buNone/>
            </a:pPr>
            <a:r>
              <a:t/>
            </a:r>
            <a:endParaRPr/>
          </a:p>
        </p:txBody>
      </p:sp>
      <p:sp>
        <p:nvSpPr>
          <p:cNvPr id="151" name="Google Shape;151;p23"/>
          <p:cNvSpPr txBox="1"/>
          <p:nvPr/>
        </p:nvSpPr>
        <p:spPr>
          <a:xfrm>
            <a:off x="601650" y="1367325"/>
            <a:ext cx="8175000" cy="5255400"/>
          </a:xfrm>
          <a:prstGeom prst="rect">
            <a:avLst/>
          </a:prstGeom>
          <a:noFill/>
          <a:ln>
            <a:noFill/>
          </a:ln>
        </p:spPr>
        <p:txBody>
          <a:bodyPr anchorCtr="0" anchor="t" bIns="45700" lIns="91425" spcFirstLastPara="1" rIns="91425" wrap="square" tIns="45700">
            <a:noAutofit/>
          </a:bodyPr>
          <a:lstStyle/>
          <a:p>
            <a:pPr indent="-330200" lvl="0" marL="457200" marR="0" rtl="0" algn="l">
              <a:lnSpc>
                <a:spcPct val="100000"/>
              </a:lnSpc>
              <a:spcBef>
                <a:spcPts val="560"/>
              </a:spcBef>
              <a:spcAft>
                <a:spcPts val="0"/>
              </a:spcAft>
              <a:buClr>
                <a:srgbClr val="434343"/>
              </a:buClr>
              <a:buSzPts val="1600"/>
              <a:buFont typeface="Arial"/>
              <a:buChar char="•"/>
            </a:pPr>
            <a:r>
              <a:rPr b="1" i="0" lang="en" sz="1600" u="none" cap="none" strike="noStrike">
                <a:solidFill>
                  <a:srgbClr val="434343"/>
                </a:solidFill>
                <a:latin typeface="Calibri"/>
                <a:ea typeface="Calibri"/>
                <a:cs typeface="Calibri"/>
                <a:sym typeface="Calibri"/>
              </a:rPr>
              <a:t>Gas Detection and Toxicity report</a:t>
            </a:r>
            <a:endParaRPr b="1" i="0" sz="1600" u="none" cap="none" strike="noStrike">
              <a:solidFill>
                <a:srgbClr val="434343"/>
              </a:solidFill>
              <a:latin typeface="Calibri"/>
              <a:ea typeface="Calibri"/>
              <a:cs typeface="Calibri"/>
              <a:sym typeface="Calibri"/>
            </a:endParaRPr>
          </a:p>
          <a:p>
            <a:pPr indent="-330200" lvl="1" marL="914400" marR="0" rtl="0" algn="l">
              <a:lnSpc>
                <a:spcPct val="100000"/>
              </a:lnSpc>
              <a:spcBef>
                <a:spcPts val="0"/>
              </a:spcBef>
              <a:spcAft>
                <a:spcPts val="0"/>
              </a:spcAft>
              <a:buClr>
                <a:srgbClr val="434343"/>
              </a:buClr>
              <a:buSzPts val="1600"/>
              <a:buFont typeface="Arial"/>
              <a:buChar char="–"/>
            </a:pPr>
            <a:r>
              <a:rPr b="1" i="0" lang="en" sz="1600" u="none" cap="none" strike="noStrike">
                <a:solidFill>
                  <a:srgbClr val="222222"/>
                </a:solidFill>
                <a:highlight>
                  <a:srgbClr val="FFFFFF"/>
                </a:highlight>
                <a:latin typeface="Arial"/>
                <a:ea typeface="Arial"/>
                <a:cs typeface="Arial"/>
                <a:sym typeface="Arial"/>
              </a:rPr>
              <a:t>RS</a:t>
            </a:r>
            <a:r>
              <a:rPr b="0" i="0" lang="en" sz="1600" u="none" cap="none" strike="noStrike">
                <a:solidFill>
                  <a:srgbClr val="222222"/>
                </a:solidFill>
                <a:highlight>
                  <a:srgbClr val="FFFFFF"/>
                </a:highlight>
                <a:latin typeface="Arial"/>
                <a:ea typeface="Arial"/>
                <a:cs typeface="Arial"/>
                <a:sym typeface="Arial"/>
              </a:rPr>
              <a:t>: resistance of the </a:t>
            </a:r>
            <a:r>
              <a:rPr b="1" i="0" lang="en" sz="1600" u="none" cap="none" strike="noStrike">
                <a:solidFill>
                  <a:srgbClr val="222222"/>
                </a:solidFill>
                <a:highlight>
                  <a:srgbClr val="FFFFFF"/>
                </a:highlight>
                <a:latin typeface="Arial"/>
                <a:ea typeface="Arial"/>
                <a:cs typeface="Arial"/>
                <a:sym typeface="Arial"/>
              </a:rPr>
              <a:t>sensor</a:t>
            </a:r>
            <a:r>
              <a:rPr b="0" i="0" lang="en" sz="1600" u="none" cap="none" strike="noStrike">
                <a:solidFill>
                  <a:srgbClr val="222222"/>
                </a:solidFill>
                <a:highlight>
                  <a:srgbClr val="FFFFFF"/>
                </a:highlight>
                <a:latin typeface="Arial"/>
                <a:ea typeface="Arial"/>
                <a:cs typeface="Arial"/>
                <a:sym typeface="Arial"/>
              </a:rPr>
              <a:t> that </a:t>
            </a:r>
            <a:endParaRPr b="0" i="0" sz="1600" u="none" cap="none" strike="noStrike">
              <a:solidFill>
                <a:srgbClr val="222222"/>
              </a:solidFill>
              <a:highlight>
                <a:srgbClr val="FFFFFF"/>
              </a:highlight>
              <a:latin typeface="Arial"/>
              <a:ea typeface="Arial"/>
              <a:cs typeface="Arial"/>
              <a:sym typeface="Arial"/>
            </a:endParaRPr>
          </a:p>
          <a:p>
            <a:pPr indent="0" lvl="0" marL="914400" marR="0" rtl="0" algn="l">
              <a:lnSpc>
                <a:spcPct val="100000"/>
              </a:lnSpc>
              <a:spcBef>
                <a:spcPts val="560"/>
              </a:spcBef>
              <a:spcAft>
                <a:spcPts val="0"/>
              </a:spcAft>
              <a:buClr>
                <a:srgbClr val="000000"/>
              </a:buClr>
              <a:buSzPts val="1600"/>
              <a:buFont typeface="Arial"/>
              <a:buNone/>
            </a:pPr>
            <a:r>
              <a:rPr b="0" i="0" lang="en" sz="1600" u="none" cap="none" strike="noStrike">
                <a:solidFill>
                  <a:srgbClr val="222222"/>
                </a:solidFill>
                <a:highlight>
                  <a:srgbClr val="FFFFFF"/>
                </a:highlight>
                <a:latin typeface="Arial"/>
                <a:ea typeface="Arial"/>
                <a:cs typeface="Arial"/>
                <a:sym typeface="Arial"/>
              </a:rPr>
              <a:t>changes depending on the </a:t>
            </a:r>
            <a:endParaRPr b="0" i="0" sz="1600" u="none" cap="none" strike="noStrike">
              <a:solidFill>
                <a:srgbClr val="222222"/>
              </a:solidFill>
              <a:highlight>
                <a:srgbClr val="FFFFFF"/>
              </a:highlight>
              <a:latin typeface="Arial"/>
              <a:ea typeface="Arial"/>
              <a:cs typeface="Arial"/>
              <a:sym typeface="Arial"/>
            </a:endParaRPr>
          </a:p>
          <a:p>
            <a:pPr indent="0" lvl="0" marL="914400" marR="0" rtl="0" algn="l">
              <a:lnSpc>
                <a:spcPct val="100000"/>
              </a:lnSpc>
              <a:spcBef>
                <a:spcPts val="560"/>
              </a:spcBef>
              <a:spcAft>
                <a:spcPts val="0"/>
              </a:spcAft>
              <a:buClr>
                <a:srgbClr val="000000"/>
              </a:buClr>
              <a:buSzPts val="1600"/>
              <a:buFont typeface="Arial"/>
              <a:buNone/>
            </a:pPr>
            <a:r>
              <a:rPr b="0" i="0" lang="en" sz="1600" u="none" cap="none" strike="noStrike">
                <a:solidFill>
                  <a:srgbClr val="222222"/>
                </a:solidFill>
                <a:highlight>
                  <a:srgbClr val="FFFFFF"/>
                </a:highlight>
                <a:latin typeface="Arial"/>
                <a:ea typeface="Arial"/>
                <a:cs typeface="Arial"/>
                <a:sym typeface="Arial"/>
              </a:rPr>
              <a:t>concentration of gas.</a:t>
            </a:r>
            <a:endParaRPr b="0" i="0" sz="1600" u="none" cap="none" strike="noStrike">
              <a:solidFill>
                <a:srgbClr val="222222"/>
              </a:solidFill>
              <a:highlight>
                <a:srgbClr val="FFFFFF"/>
              </a:highlight>
              <a:latin typeface="Arial"/>
              <a:ea typeface="Arial"/>
              <a:cs typeface="Arial"/>
              <a:sym typeface="Arial"/>
            </a:endParaRPr>
          </a:p>
          <a:p>
            <a:pPr indent="-330200" lvl="1" marL="914400" marR="0" rtl="0" algn="l">
              <a:lnSpc>
                <a:spcPct val="100000"/>
              </a:lnSpc>
              <a:spcBef>
                <a:spcPts val="560"/>
              </a:spcBef>
              <a:spcAft>
                <a:spcPts val="0"/>
              </a:spcAft>
              <a:buClr>
                <a:srgbClr val="434343"/>
              </a:buClr>
              <a:buSzPts val="1600"/>
              <a:buFont typeface="Arial"/>
              <a:buChar char="–"/>
            </a:pPr>
            <a:r>
              <a:rPr b="0" i="0" lang="en" sz="1600" u="none" cap="none" strike="noStrike">
                <a:solidFill>
                  <a:srgbClr val="222222"/>
                </a:solidFill>
                <a:highlight>
                  <a:srgbClr val="FFFFFF"/>
                </a:highlight>
                <a:latin typeface="Arial"/>
                <a:ea typeface="Arial"/>
                <a:cs typeface="Arial"/>
                <a:sym typeface="Arial"/>
              </a:rPr>
              <a:t> </a:t>
            </a:r>
            <a:r>
              <a:rPr b="1" i="0" lang="en" sz="1600" u="none" cap="none" strike="noStrike">
                <a:solidFill>
                  <a:srgbClr val="222222"/>
                </a:solidFill>
                <a:highlight>
                  <a:srgbClr val="FFFFFF"/>
                </a:highlight>
                <a:latin typeface="Arial"/>
                <a:ea typeface="Arial"/>
                <a:cs typeface="Arial"/>
                <a:sym typeface="Arial"/>
              </a:rPr>
              <a:t>R0</a:t>
            </a:r>
            <a:r>
              <a:rPr b="0" i="0" lang="en" sz="1600" u="none" cap="none" strike="noStrike">
                <a:solidFill>
                  <a:srgbClr val="222222"/>
                </a:solidFill>
                <a:highlight>
                  <a:srgbClr val="FFFFFF"/>
                </a:highlight>
                <a:latin typeface="Arial"/>
                <a:ea typeface="Arial"/>
                <a:cs typeface="Arial"/>
                <a:sym typeface="Arial"/>
              </a:rPr>
              <a:t>: resistance of </a:t>
            </a:r>
            <a:endParaRPr b="0" i="0" sz="1600" u="none" cap="none" strike="noStrike">
              <a:solidFill>
                <a:srgbClr val="222222"/>
              </a:solidFill>
              <a:highlight>
                <a:srgbClr val="FFFFFF"/>
              </a:highlight>
              <a:latin typeface="Arial"/>
              <a:ea typeface="Arial"/>
              <a:cs typeface="Arial"/>
              <a:sym typeface="Arial"/>
            </a:endParaRPr>
          </a:p>
          <a:p>
            <a:pPr indent="0" lvl="0" marL="914400" marR="0" rtl="0" algn="l">
              <a:lnSpc>
                <a:spcPct val="100000"/>
              </a:lnSpc>
              <a:spcBef>
                <a:spcPts val="560"/>
              </a:spcBef>
              <a:spcAft>
                <a:spcPts val="0"/>
              </a:spcAft>
              <a:buClr>
                <a:srgbClr val="000000"/>
              </a:buClr>
              <a:buSzPts val="1600"/>
              <a:buFont typeface="Arial"/>
              <a:buNone/>
            </a:pPr>
            <a:r>
              <a:rPr b="0" i="0" lang="en" sz="1600" u="none" cap="none" strike="noStrike">
                <a:solidFill>
                  <a:srgbClr val="222222"/>
                </a:solidFill>
                <a:highlight>
                  <a:srgbClr val="FFFFFF"/>
                </a:highlight>
                <a:latin typeface="Arial"/>
                <a:ea typeface="Arial"/>
                <a:cs typeface="Arial"/>
                <a:sym typeface="Arial"/>
              </a:rPr>
              <a:t>the </a:t>
            </a:r>
            <a:r>
              <a:rPr b="1" i="0" lang="en" sz="1600" u="none" cap="none" strike="noStrike">
                <a:solidFill>
                  <a:srgbClr val="222222"/>
                </a:solidFill>
                <a:highlight>
                  <a:srgbClr val="FFFFFF"/>
                </a:highlight>
                <a:latin typeface="Arial"/>
                <a:ea typeface="Arial"/>
                <a:cs typeface="Arial"/>
                <a:sym typeface="Arial"/>
              </a:rPr>
              <a:t>sensor</a:t>
            </a:r>
            <a:r>
              <a:rPr b="0" i="0" lang="en" sz="1600" u="none" cap="none" strike="noStrike">
                <a:solidFill>
                  <a:srgbClr val="222222"/>
                </a:solidFill>
                <a:highlight>
                  <a:srgbClr val="FFFFFF"/>
                </a:highlight>
                <a:latin typeface="Arial"/>
                <a:ea typeface="Arial"/>
                <a:cs typeface="Arial"/>
                <a:sym typeface="Arial"/>
              </a:rPr>
              <a:t> at a </a:t>
            </a:r>
            <a:endParaRPr b="0" i="0" sz="1600" u="none" cap="none" strike="noStrike">
              <a:solidFill>
                <a:srgbClr val="222222"/>
              </a:solidFill>
              <a:highlight>
                <a:srgbClr val="FFFFFF"/>
              </a:highlight>
              <a:latin typeface="Arial"/>
              <a:ea typeface="Arial"/>
              <a:cs typeface="Arial"/>
              <a:sym typeface="Arial"/>
            </a:endParaRPr>
          </a:p>
          <a:p>
            <a:pPr indent="0" lvl="0" marL="914400" marR="0" rtl="0" algn="l">
              <a:lnSpc>
                <a:spcPct val="100000"/>
              </a:lnSpc>
              <a:spcBef>
                <a:spcPts val="560"/>
              </a:spcBef>
              <a:spcAft>
                <a:spcPts val="0"/>
              </a:spcAft>
              <a:buClr>
                <a:srgbClr val="000000"/>
              </a:buClr>
              <a:buSzPts val="1600"/>
              <a:buFont typeface="Arial"/>
              <a:buNone/>
            </a:pPr>
            <a:r>
              <a:rPr b="0" i="0" lang="en" sz="1600" u="none" cap="none" strike="noStrike">
                <a:solidFill>
                  <a:srgbClr val="222222"/>
                </a:solidFill>
                <a:highlight>
                  <a:srgbClr val="FFFFFF"/>
                </a:highlight>
                <a:latin typeface="Arial"/>
                <a:ea typeface="Arial"/>
                <a:cs typeface="Arial"/>
                <a:sym typeface="Arial"/>
              </a:rPr>
              <a:t>known concentration </a:t>
            </a:r>
            <a:endParaRPr b="0" i="0" sz="1600" u="none" cap="none" strike="noStrike">
              <a:solidFill>
                <a:srgbClr val="222222"/>
              </a:solidFill>
              <a:highlight>
                <a:srgbClr val="FFFFFF"/>
              </a:highlight>
              <a:latin typeface="Arial"/>
              <a:ea typeface="Arial"/>
              <a:cs typeface="Arial"/>
              <a:sym typeface="Arial"/>
            </a:endParaRPr>
          </a:p>
          <a:p>
            <a:pPr indent="0" lvl="0" marL="914400" marR="0" rtl="0" algn="l">
              <a:lnSpc>
                <a:spcPct val="100000"/>
              </a:lnSpc>
              <a:spcBef>
                <a:spcPts val="560"/>
              </a:spcBef>
              <a:spcAft>
                <a:spcPts val="0"/>
              </a:spcAft>
              <a:buClr>
                <a:srgbClr val="000000"/>
              </a:buClr>
              <a:buSzPts val="1600"/>
              <a:buFont typeface="Arial"/>
              <a:buNone/>
            </a:pPr>
            <a:r>
              <a:rPr b="0" i="0" lang="en" sz="1600" u="none" cap="none" strike="noStrike">
                <a:solidFill>
                  <a:srgbClr val="222222"/>
                </a:solidFill>
                <a:highlight>
                  <a:srgbClr val="FFFFFF"/>
                </a:highlight>
                <a:latin typeface="Arial"/>
                <a:ea typeface="Arial"/>
                <a:cs typeface="Arial"/>
                <a:sym typeface="Arial"/>
              </a:rPr>
              <a:t>without the </a:t>
            </a:r>
            <a:endParaRPr b="0" i="0" sz="1600" u="none" cap="none" strike="noStrike">
              <a:solidFill>
                <a:srgbClr val="222222"/>
              </a:solidFill>
              <a:highlight>
                <a:srgbClr val="FFFFFF"/>
              </a:highlight>
              <a:latin typeface="Arial"/>
              <a:ea typeface="Arial"/>
              <a:cs typeface="Arial"/>
              <a:sym typeface="Arial"/>
            </a:endParaRPr>
          </a:p>
          <a:p>
            <a:pPr indent="0" lvl="0" marL="914400" marR="0" rtl="0" algn="l">
              <a:lnSpc>
                <a:spcPct val="100000"/>
              </a:lnSpc>
              <a:spcBef>
                <a:spcPts val="560"/>
              </a:spcBef>
              <a:spcAft>
                <a:spcPts val="0"/>
              </a:spcAft>
              <a:buClr>
                <a:srgbClr val="000000"/>
              </a:buClr>
              <a:buSzPts val="1600"/>
              <a:buFont typeface="Arial"/>
              <a:buNone/>
            </a:pPr>
            <a:r>
              <a:rPr b="0" i="0" lang="en" sz="1600" u="none" cap="none" strike="noStrike">
                <a:solidFill>
                  <a:srgbClr val="222222"/>
                </a:solidFill>
                <a:highlight>
                  <a:srgbClr val="FFFFFF"/>
                </a:highlight>
                <a:latin typeface="Arial"/>
                <a:ea typeface="Arial"/>
                <a:cs typeface="Arial"/>
                <a:sym typeface="Arial"/>
              </a:rPr>
              <a:t>presence of other </a:t>
            </a:r>
            <a:endParaRPr b="0" i="0" sz="1600" u="none" cap="none" strike="noStrike">
              <a:solidFill>
                <a:srgbClr val="222222"/>
              </a:solidFill>
              <a:highlight>
                <a:srgbClr val="FFFFFF"/>
              </a:highlight>
              <a:latin typeface="Arial"/>
              <a:ea typeface="Arial"/>
              <a:cs typeface="Arial"/>
              <a:sym typeface="Arial"/>
            </a:endParaRPr>
          </a:p>
          <a:p>
            <a:pPr indent="0" lvl="0" marL="914400" marR="0" rtl="0" algn="l">
              <a:lnSpc>
                <a:spcPct val="100000"/>
              </a:lnSpc>
              <a:spcBef>
                <a:spcPts val="560"/>
              </a:spcBef>
              <a:spcAft>
                <a:spcPts val="0"/>
              </a:spcAft>
              <a:buClr>
                <a:srgbClr val="000000"/>
              </a:buClr>
              <a:buSzPts val="1600"/>
              <a:buFont typeface="Arial"/>
              <a:buNone/>
            </a:pPr>
            <a:r>
              <a:rPr b="0" i="0" lang="en" sz="1600" u="none" cap="none" strike="noStrike">
                <a:solidFill>
                  <a:srgbClr val="222222"/>
                </a:solidFill>
                <a:highlight>
                  <a:srgbClr val="FFFFFF"/>
                </a:highlight>
                <a:latin typeface="Arial"/>
                <a:ea typeface="Arial"/>
                <a:cs typeface="Arial"/>
                <a:sym typeface="Arial"/>
              </a:rPr>
              <a:t>gases.</a:t>
            </a:r>
            <a:endParaRPr b="0" i="0" sz="1600" u="none" cap="none" strike="noStrike">
              <a:solidFill>
                <a:srgbClr val="222222"/>
              </a:solidFill>
              <a:highlight>
                <a:srgbClr val="FFFFFF"/>
              </a:highlight>
              <a:latin typeface="Arial"/>
              <a:ea typeface="Arial"/>
              <a:cs typeface="Arial"/>
              <a:sym typeface="Arial"/>
            </a:endParaRPr>
          </a:p>
          <a:p>
            <a:pPr indent="-330200" lvl="1" marL="914400" marR="0" rtl="0" algn="l">
              <a:lnSpc>
                <a:spcPct val="100000"/>
              </a:lnSpc>
              <a:spcBef>
                <a:spcPts val="560"/>
              </a:spcBef>
              <a:spcAft>
                <a:spcPts val="0"/>
              </a:spcAft>
              <a:buClr>
                <a:srgbClr val="222222"/>
              </a:buClr>
              <a:buSzPts val="1600"/>
              <a:buFont typeface="Arial"/>
              <a:buChar char="–"/>
            </a:pPr>
            <a:r>
              <a:rPr b="0" i="0" lang="en" sz="1600" u="none" cap="none" strike="noStrike">
                <a:solidFill>
                  <a:srgbClr val="222222"/>
                </a:solidFill>
                <a:highlight>
                  <a:srgbClr val="FFFFFF"/>
                </a:highlight>
                <a:latin typeface="Arial"/>
                <a:ea typeface="Arial"/>
                <a:cs typeface="Arial"/>
                <a:sym typeface="Arial"/>
              </a:rPr>
              <a:t>RS/R0 gives gas concentration.</a:t>
            </a:r>
            <a:endParaRPr b="0" i="0" sz="1600" u="none" cap="none" strike="noStrike">
              <a:solidFill>
                <a:srgbClr val="222222"/>
              </a:solidFill>
              <a:highlight>
                <a:srgbClr val="FFFFFF"/>
              </a:highlight>
              <a:latin typeface="Arial"/>
              <a:ea typeface="Arial"/>
              <a:cs typeface="Arial"/>
              <a:sym typeface="Arial"/>
            </a:endParaRPr>
          </a:p>
          <a:p>
            <a:pPr indent="0" lvl="0" marL="0" marR="0" rtl="0" algn="l">
              <a:lnSpc>
                <a:spcPct val="100000"/>
              </a:lnSpc>
              <a:spcBef>
                <a:spcPts val="560"/>
              </a:spcBef>
              <a:spcAft>
                <a:spcPts val="0"/>
              </a:spcAft>
              <a:buClr>
                <a:srgbClr val="000000"/>
              </a:buClr>
              <a:buSzPts val="1600"/>
              <a:buFont typeface="Arial"/>
              <a:buNone/>
            </a:pPr>
            <a:r>
              <a:t/>
            </a:r>
            <a:endParaRPr b="0" i="0" sz="1600" u="none" cap="none" strike="noStrike">
              <a:solidFill>
                <a:srgbClr val="222222"/>
              </a:solidFill>
              <a:highlight>
                <a:srgbClr val="FFFFFF"/>
              </a:highlight>
              <a:latin typeface="Arial"/>
              <a:ea typeface="Arial"/>
              <a:cs typeface="Arial"/>
              <a:sym typeface="Arial"/>
            </a:endParaRPr>
          </a:p>
        </p:txBody>
      </p:sp>
      <p:pic>
        <p:nvPicPr>
          <p:cNvPr id="152" name="Google Shape;152;p23"/>
          <p:cNvPicPr preferRelativeResize="0"/>
          <p:nvPr/>
        </p:nvPicPr>
        <p:blipFill rotWithShape="1">
          <a:blip r:embed="rId3">
            <a:alphaModFix/>
          </a:blip>
          <a:srcRect b="0" l="0" r="0" t="0"/>
          <a:stretch/>
        </p:blipFill>
        <p:spPr>
          <a:xfrm>
            <a:off x="4388550" y="2923831"/>
            <a:ext cx="4829175" cy="2476500"/>
          </a:xfrm>
          <a:prstGeom prst="rect">
            <a:avLst/>
          </a:prstGeom>
          <a:noFill/>
          <a:ln>
            <a:noFill/>
          </a:ln>
        </p:spPr>
      </p:pic>
      <p:pic>
        <p:nvPicPr>
          <p:cNvPr id="153" name="Google Shape;153;p23"/>
          <p:cNvPicPr preferRelativeResize="0"/>
          <p:nvPr/>
        </p:nvPicPr>
        <p:blipFill rotWithShape="1">
          <a:blip r:embed="rId4">
            <a:alphaModFix/>
          </a:blip>
          <a:srcRect b="0" l="0" r="0" t="0"/>
          <a:stretch/>
        </p:blipFill>
        <p:spPr>
          <a:xfrm>
            <a:off x="6806875" y="1367324"/>
            <a:ext cx="2337125" cy="15565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24"/>
          <p:cNvSpPr txBox="1"/>
          <p:nvPr>
            <p:ph type="title"/>
          </p:nvPr>
        </p:nvSpPr>
        <p:spPr>
          <a:xfrm>
            <a:off x="311725" y="500925"/>
            <a:ext cx="8520600" cy="623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Implementation </a:t>
            </a:r>
            <a:endParaRPr/>
          </a:p>
          <a:p>
            <a:pPr indent="0" lvl="0" marL="0" rtl="0" algn="l">
              <a:lnSpc>
                <a:spcPct val="100000"/>
              </a:lnSpc>
              <a:spcBef>
                <a:spcPts val="0"/>
              </a:spcBef>
              <a:spcAft>
                <a:spcPts val="0"/>
              </a:spcAft>
              <a:buSzPts val="2800"/>
              <a:buNone/>
            </a:pPr>
            <a:r>
              <a:t/>
            </a:r>
            <a:endParaRPr/>
          </a:p>
        </p:txBody>
      </p:sp>
      <p:sp>
        <p:nvSpPr>
          <p:cNvPr id="159" name="Google Shape;159;p24"/>
          <p:cNvSpPr txBox="1"/>
          <p:nvPr/>
        </p:nvSpPr>
        <p:spPr>
          <a:xfrm>
            <a:off x="0" y="1398675"/>
            <a:ext cx="8714400" cy="2938200"/>
          </a:xfrm>
          <a:prstGeom prst="rect">
            <a:avLst/>
          </a:prstGeom>
          <a:noFill/>
          <a:ln>
            <a:noFill/>
          </a:ln>
        </p:spPr>
        <p:txBody>
          <a:bodyPr anchorCtr="0" anchor="t" bIns="45700" lIns="91425" spcFirstLastPara="1" rIns="91425" wrap="square" tIns="45700">
            <a:noAutofit/>
          </a:bodyPr>
          <a:lstStyle/>
          <a:p>
            <a:pPr indent="-330200" lvl="0" marL="457200" marR="0" rtl="0" algn="l">
              <a:lnSpc>
                <a:spcPct val="100000"/>
              </a:lnSpc>
              <a:spcBef>
                <a:spcPts val="560"/>
              </a:spcBef>
              <a:spcAft>
                <a:spcPts val="0"/>
              </a:spcAft>
              <a:buClr>
                <a:srgbClr val="434343"/>
              </a:buClr>
              <a:buSzPts val="1600"/>
              <a:buFont typeface="Arial"/>
              <a:buChar char="•"/>
            </a:pPr>
            <a:r>
              <a:rPr b="1" i="0" lang="en" sz="1600" u="none" cap="none" strike="noStrike">
                <a:solidFill>
                  <a:srgbClr val="434343"/>
                </a:solidFill>
                <a:latin typeface="Calibri"/>
                <a:ea typeface="Calibri"/>
                <a:cs typeface="Calibri"/>
                <a:sym typeface="Calibri"/>
              </a:rPr>
              <a:t>DETECTION MODEL</a:t>
            </a:r>
            <a:endParaRPr b="1" i="0" sz="1600" u="none" cap="none" strike="noStrike">
              <a:solidFill>
                <a:srgbClr val="434343"/>
              </a:solidFill>
              <a:latin typeface="Calibri"/>
              <a:ea typeface="Calibri"/>
              <a:cs typeface="Calibri"/>
              <a:sym typeface="Calibri"/>
            </a:endParaRPr>
          </a:p>
          <a:p>
            <a:pPr indent="-330200" lvl="1" marL="914400" marR="0" rtl="0" algn="l">
              <a:lnSpc>
                <a:spcPct val="100000"/>
              </a:lnSpc>
              <a:spcBef>
                <a:spcPts val="0"/>
              </a:spcBef>
              <a:spcAft>
                <a:spcPts val="0"/>
              </a:spcAft>
              <a:buClr>
                <a:srgbClr val="434343"/>
              </a:buClr>
              <a:buSzPts val="1600"/>
              <a:buFont typeface="Arial"/>
              <a:buChar char="–"/>
            </a:pPr>
            <a:r>
              <a:rPr b="0" i="0" lang="en" sz="1600" u="none" cap="none" strike="noStrike">
                <a:solidFill>
                  <a:srgbClr val="434343"/>
                </a:solidFill>
                <a:latin typeface="Calibri"/>
                <a:ea typeface="Calibri"/>
                <a:cs typeface="Calibri"/>
                <a:sym typeface="Calibri"/>
              </a:rPr>
              <a:t>Model: Tensorflow SSD lite model</a:t>
            </a:r>
            <a:endParaRPr b="0" i="0" sz="1600" u="none" cap="none" strike="noStrike">
              <a:solidFill>
                <a:srgbClr val="434343"/>
              </a:solidFill>
              <a:latin typeface="Calibri"/>
              <a:ea typeface="Calibri"/>
              <a:cs typeface="Calibri"/>
              <a:sym typeface="Calibri"/>
            </a:endParaRPr>
          </a:p>
          <a:p>
            <a:pPr indent="0" lvl="0" marL="914400" marR="0" rtl="0" algn="l">
              <a:lnSpc>
                <a:spcPct val="100000"/>
              </a:lnSpc>
              <a:spcBef>
                <a:spcPts val="560"/>
              </a:spcBef>
              <a:spcAft>
                <a:spcPts val="0"/>
              </a:spcAft>
              <a:buClr>
                <a:srgbClr val="000000"/>
              </a:buClr>
              <a:buSzPts val="1600"/>
              <a:buFont typeface="Arial"/>
              <a:buNone/>
            </a:pPr>
            <a:r>
              <a:rPr b="0" i="0" lang="en" sz="1600" u="none" cap="none" strike="noStrike">
                <a:solidFill>
                  <a:srgbClr val="434343"/>
                </a:solidFill>
                <a:latin typeface="Calibri"/>
                <a:ea typeface="Calibri"/>
                <a:cs typeface="Calibri"/>
                <a:sym typeface="Calibri"/>
              </a:rPr>
              <a:t>              ssdlite_mobilenet_v2_coco_2018_05_09</a:t>
            </a:r>
            <a:endParaRPr b="0" i="0" sz="1600" u="none" cap="none" strike="noStrike">
              <a:solidFill>
                <a:srgbClr val="434343"/>
              </a:solidFill>
              <a:latin typeface="Calibri"/>
              <a:ea typeface="Calibri"/>
              <a:cs typeface="Calibri"/>
              <a:sym typeface="Calibri"/>
            </a:endParaRPr>
          </a:p>
          <a:p>
            <a:pPr indent="-330200" lvl="1" marL="914400" marR="0" rtl="0" algn="l">
              <a:lnSpc>
                <a:spcPct val="100000"/>
              </a:lnSpc>
              <a:spcBef>
                <a:spcPts val="560"/>
              </a:spcBef>
              <a:spcAft>
                <a:spcPts val="0"/>
              </a:spcAft>
              <a:buClr>
                <a:srgbClr val="434343"/>
              </a:buClr>
              <a:buSzPts val="1600"/>
              <a:buFont typeface="Arial"/>
              <a:buChar char="–"/>
            </a:pPr>
            <a:r>
              <a:rPr b="0" i="0" lang="en" sz="1600" u="none" cap="none" strike="noStrike">
                <a:solidFill>
                  <a:srgbClr val="434343"/>
                </a:solidFill>
                <a:latin typeface="Calibri"/>
                <a:ea typeface="Calibri"/>
                <a:cs typeface="Calibri"/>
                <a:sym typeface="Calibri"/>
              </a:rPr>
              <a:t>Dataset: CoCo dataset + Manually collected</a:t>
            </a:r>
            <a:endParaRPr b="0" i="0" sz="1600" u="none" cap="none" strike="noStrike">
              <a:solidFill>
                <a:srgbClr val="434343"/>
              </a:solidFill>
              <a:latin typeface="Calibri"/>
              <a:ea typeface="Calibri"/>
              <a:cs typeface="Calibri"/>
              <a:sym typeface="Calibri"/>
            </a:endParaRPr>
          </a:p>
          <a:p>
            <a:pPr indent="-330200" lvl="1" marL="914400" marR="0" rtl="0" algn="l">
              <a:lnSpc>
                <a:spcPct val="100000"/>
              </a:lnSpc>
              <a:spcBef>
                <a:spcPts val="0"/>
              </a:spcBef>
              <a:spcAft>
                <a:spcPts val="0"/>
              </a:spcAft>
              <a:buClr>
                <a:srgbClr val="434343"/>
              </a:buClr>
              <a:buSzPts val="1600"/>
              <a:buFont typeface="Arial"/>
              <a:buChar char="–"/>
            </a:pPr>
            <a:r>
              <a:rPr b="0" i="0" lang="en" sz="1600" u="none" cap="none" strike="noStrike">
                <a:solidFill>
                  <a:srgbClr val="434343"/>
                </a:solidFill>
                <a:latin typeface="Calibri"/>
                <a:ea typeface="Calibri"/>
                <a:cs typeface="Calibri"/>
                <a:sym typeface="Calibri"/>
              </a:rPr>
              <a:t>Detects 11 classes of objects like humans, animals, electronics,etc.</a:t>
            </a:r>
            <a:endParaRPr b="0" i="0" sz="1600" u="none" cap="none" strike="noStrike">
              <a:solidFill>
                <a:srgbClr val="434343"/>
              </a:solidFill>
              <a:latin typeface="Calibri"/>
              <a:ea typeface="Calibri"/>
              <a:cs typeface="Calibri"/>
              <a:sym typeface="Calibri"/>
            </a:endParaRPr>
          </a:p>
          <a:p>
            <a:pPr indent="-330200" lvl="1" marL="914400" marR="0" rtl="0" algn="l">
              <a:lnSpc>
                <a:spcPct val="100000"/>
              </a:lnSpc>
              <a:spcBef>
                <a:spcPts val="0"/>
              </a:spcBef>
              <a:spcAft>
                <a:spcPts val="0"/>
              </a:spcAft>
              <a:buClr>
                <a:srgbClr val="434343"/>
              </a:buClr>
              <a:buSzPts val="1600"/>
              <a:buFont typeface="Arial"/>
              <a:buChar char="–"/>
            </a:pPr>
            <a:r>
              <a:rPr b="0" i="0" lang="en" sz="1600" u="none" cap="none" strike="noStrike">
                <a:solidFill>
                  <a:srgbClr val="434343"/>
                </a:solidFill>
                <a:latin typeface="Calibri"/>
                <a:ea typeface="Calibri"/>
                <a:cs typeface="Calibri"/>
                <a:sym typeface="Calibri"/>
              </a:rPr>
              <a:t>Accuracy: 22 mAP</a:t>
            </a:r>
            <a:endParaRPr b="0" i="0" sz="1600" u="none" cap="none" strike="noStrike">
              <a:solidFill>
                <a:srgbClr val="434343"/>
              </a:solidFill>
              <a:latin typeface="Calibri"/>
              <a:ea typeface="Calibri"/>
              <a:cs typeface="Calibri"/>
              <a:sym typeface="Calibri"/>
            </a:endParaRPr>
          </a:p>
        </p:txBody>
      </p:sp>
      <p:pic>
        <p:nvPicPr>
          <p:cNvPr id="160" name="Google Shape;160;p24"/>
          <p:cNvPicPr preferRelativeResize="0"/>
          <p:nvPr/>
        </p:nvPicPr>
        <p:blipFill rotWithShape="1">
          <a:blip r:embed="rId3">
            <a:alphaModFix/>
          </a:blip>
          <a:srcRect b="0" l="0" r="0" t="0"/>
          <a:stretch/>
        </p:blipFill>
        <p:spPr>
          <a:xfrm>
            <a:off x="345575" y="3237975"/>
            <a:ext cx="2246600" cy="1682775"/>
          </a:xfrm>
          <a:prstGeom prst="rect">
            <a:avLst/>
          </a:prstGeom>
          <a:noFill/>
          <a:ln>
            <a:noFill/>
          </a:ln>
        </p:spPr>
      </p:pic>
      <p:pic>
        <p:nvPicPr>
          <p:cNvPr id="161" name="Google Shape;161;p24"/>
          <p:cNvPicPr preferRelativeResize="0"/>
          <p:nvPr/>
        </p:nvPicPr>
        <p:blipFill rotWithShape="1">
          <a:blip r:embed="rId4">
            <a:alphaModFix/>
          </a:blip>
          <a:srcRect b="0" l="0" r="0" t="0"/>
          <a:stretch/>
        </p:blipFill>
        <p:spPr>
          <a:xfrm>
            <a:off x="5855725" y="3162050"/>
            <a:ext cx="2085600" cy="18346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25"/>
          <p:cNvSpPr txBox="1"/>
          <p:nvPr>
            <p:ph type="title"/>
          </p:nvPr>
        </p:nvSpPr>
        <p:spPr>
          <a:xfrm>
            <a:off x="164387" y="274893"/>
            <a:ext cx="8667900" cy="629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Constraints</a:t>
            </a:r>
            <a:endParaRPr/>
          </a:p>
        </p:txBody>
      </p:sp>
      <p:sp>
        <p:nvSpPr>
          <p:cNvPr id="167" name="Google Shape;167;p25"/>
          <p:cNvSpPr txBox="1"/>
          <p:nvPr/>
        </p:nvSpPr>
        <p:spPr>
          <a:xfrm>
            <a:off x="283025" y="1513850"/>
            <a:ext cx="7940700" cy="3284700"/>
          </a:xfrm>
          <a:prstGeom prst="rect">
            <a:avLst/>
          </a:prstGeom>
          <a:noFill/>
          <a:ln>
            <a:noFill/>
          </a:ln>
        </p:spPr>
        <p:txBody>
          <a:bodyPr anchorCtr="0" anchor="t" bIns="45700" lIns="91425" spcFirstLastPara="1" rIns="91425" wrap="square" tIns="45700">
            <a:noAutofit/>
          </a:bodyPr>
          <a:lstStyle/>
          <a:p>
            <a:pPr indent="-342900" lvl="0" marL="457200" marR="0" rtl="0" algn="l">
              <a:lnSpc>
                <a:spcPct val="150000"/>
              </a:lnSpc>
              <a:spcBef>
                <a:spcPts val="0"/>
              </a:spcBef>
              <a:spcAft>
                <a:spcPts val="0"/>
              </a:spcAft>
              <a:buClr>
                <a:srgbClr val="434343"/>
              </a:buClr>
              <a:buSzPts val="1800"/>
              <a:buFont typeface="Arial"/>
              <a:buChar char="•"/>
            </a:pPr>
            <a:r>
              <a:rPr b="0" i="0" lang="en" sz="1800" u="none" cap="none" strike="noStrike">
                <a:solidFill>
                  <a:srgbClr val="434343"/>
                </a:solidFill>
                <a:latin typeface="Calibri"/>
                <a:ea typeface="Calibri"/>
                <a:cs typeface="Calibri"/>
                <a:sym typeface="Calibri"/>
              </a:rPr>
              <a:t>Range of Connection</a:t>
            </a:r>
            <a:endParaRPr b="0" i="0" sz="1800" u="none" cap="none" strike="noStrike">
              <a:solidFill>
                <a:srgbClr val="434343"/>
              </a:solidFill>
              <a:latin typeface="Calibri"/>
              <a:ea typeface="Calibri"/>
              <a:cs typeface="Calibri"/>
              <a:sym typeface="Calibri"/>
            </a:endParaRPr>
          </a:p>
          <a:p>
            <a:pPr indent="-342900" lvl="0" marL="457200" marR="0" rtl="0" algn="l">
              <a:lnSpc>
                <a:spcPct val="150000"/>
              </a:lnSpc>
              <a:spcBef>
                <a:spcPts val="0"/>
              </a:spcBef>
              <a:spcAft>
                <a:spcPts val="0"/>
              </a:spcAft>
              <a:buClr>
                <a:srgbClr val="434343"/>
              </a:buClr>
              <a:buSzPts val="1800"/>
              <a:buFont typeface="Arial"/>
              <a:buChar char="•"/>
            </a:pPr>
            <a:r>
              <a:rPr b="0" i="0" lang="en" sz="1800" u="none" cap="none" strike="noStrike">
                <a:solidFill>
                  <a:srgbClr val="434343"/>
                </a:solidFill>
                <a:latin typeface="Calibri"/>
                <a:ea typeface="Calibri"/>
                <a:cs typeface="Calibri"/>
                <a:sym typeface="Calibri"/>
              </a:rPr>
              <a:t>High Temperature Tolerance</a:t>
            </a:r>
            <a:endParaRPr b="0" i="0" sz="1800" u="none" cap="none" strike="noStrike">
              <a:solidFill>
                <a:srgbClr val="434343"/>
              </a:solidFill>
              <a:latin typeface="Calibri"/>
              <a:ea typeface="Calibri"/>
              <a:cs typeface="Calibri"/>
              <a:sym typeface="Calibri"/>
            </a:endParaRPr>
          </a:p>
          <a:p>
            <a:pPr indent="-342900" lvl="0" marL="457200" marR="0" rtl="0" algn="l">
              <a:lnSpc>
                <a:spcPct val="150000"/>
              </a:lnSpc>
              <a:spcBef>
                <a:spcPts val="0"/>
              </a:spcBef>
              <a:spcAft>
                <a:spcPts val="0"/>
              </a:spcAft>
              <a:buClr>
                <a:srgbClr val="434343"/>
              </a:buClr>
              <a:buSzPts val="1800"/>
              <a:buFont typeface="Arial"/>
              <a:buChar char="•"/>
            </a:pPr>
            <a:r>
              <a:rPr b="0" i="0" lang="en" sz="1800" u="none" cap="none" strike="noStrike">
                <a:solidFill>
                  <a:srgbClr val="434343"/>
                </a:solidFill>
                <a:latin typeface="Calibri"/>
                <a:ea typeface="Calibri"/>
                <a:cs typeface="Calibri"/>
                <a:sym typeface="Calibri"/>
              </a:rPr>
              <a:t>Reliability of connection</a:t>
            </a:r>
            <a:endParaRPr b="0" i="0" sz="1800" u="none" cap="none" strike="noStrike">
              <a:solidFill>
                <a:srgbClr val="434343"/>
              </a:solidFill>
              <a:latin typeface="Calibri"/>
              <a:ea typeface="Calibri"/>
              <a:cs typeface="Calibri"/>
              <a:sym typeface="Calibri"/>
            </a:endParaRPr>
          </a:p>
          <a:p>
            <a:pPr indent="-342900" lvl="0" marL="457200" marR="0" rtl="0" algn="l">
              <a:lnSpc>
                <a:spcPct val="150000"/>
              </a:lnSpc>
              <a:spcBef>
                <a:spcPts val="0"/>
              </a:spcBef>
              <a:spcAft>
                <a:spcPts val="0"/>
              </a:spcAft>
              <a:buClr>
                <a:srgbClr val="434343"/>
              </a:buClr>
              <a:buSzPts val="1800"/>
              <a:buFont typeface="Arial"/>
              <a:buChar char="•"/>
            </a:pPr>
            <a:r>
              <a:rPr b="0" i="0" lang="en" sz="1800" u="none" cap="none" strike="noStrike">
                <a:solidFill>
                  <a:srgbClr val="434343"/>
                </a:solidFill>
                <a:latin typeface="Calibri"/>
                <a:ea typeface="Calibri"/>
                <a:cs typeface="Calibri"/>
                <a:sym typeface="Calibri"/>
              </a:rPr>
              <a:t>Latency in Data Transfer</a:t>
            </a:r>
            <a:endParaRPr b="0" i="0" sz="1800" u="none" cap="none" strike="noStrike">
              <a:solidFill>
                <a:srgbClr val="434343"/>
              </a:solidFill>
              <a:latin typeface="Calibri"/>
              <a:ea typeface="Calibri"/>
              <a:cs typeface="Calibri"/>
              <a:sym typeface="Calibri"/>
            </a:endParaRPr>
          </a:p>
          <a:p>
            <a:pPr indent="-342900" lvl="0" marL="457200" marR="0" rtl="0" algn="l">
              <a:lnSpc>
                <a:spcPct val="150000"/>
              </a:lnSpc>
              <a:spcBef>
                <a:spcPts val="0"/>
              </a:spcBef>
              <a:spcAft>
                <a:spcPts val="0"/>
              </a:spcAft>
              <a:buClr>
                <a:srgbClr val="434343"/>
              </a:buClr>
              <a:buSzPts val="1800"/>
              <a:buFont typeface="Arial"/>
              <a:buChar char="•"/>
            </a:pPr>
            <a:r>
              <a:rPr b="0" i="0" lang="en" sz="1800" u="none" cap="none" strike="noStrike">
                <a:solidFill>
                  <a:srgbClr val="434343"/>
                </a:solidFill>
                <a:latin typeface="Calibri"/>
                <a:ea typeface="Calibri"/>
                <a:cs typeface="Calibri"/>
                <a:sym typeface="Calibri"/>
              </a:rPr>
              <a:t>Time of Flight</a:t>
            </a:r>
            <a:endParaRPr b="0" i="0" sz="1800" u="none" cap="none" strike="noStrike">
              <a:solidFill>
                <a:srgbClr val="434343"/>
              </a:solidFill>
              <a:latin typeface="Calibri"/>
              <a:ea typeface="Calibri"/>
              <a:cs typeface="Calibri"/>
              <a:sym typeface="Calibri"/>
            </a:endParaRPr>
          </a:p>
          <a:p>
            <a:pPr indent="-342900" lvl="0" marL="457200" marR="0" rtl="0" algn="l">
              <a:lnSpc>
                <a:spcPct val="150000"/>
              </a:lnSpc>
              <a:spcBef>
                <a:spcPts val="0"/>
              </a:spcBef>
              <a:spcAft>
                <a:spcPts val="0"/>
              </a:spcAft>
              <a:buClr>
                <a:srgbClr val="434343"/>
              </a:buClr>
              <a:buSzPts val="1800"/>
              <a:buFont typeface="Arial"/>
              <a:buChar char="•"/>
            </a:pPr>
            <a:r>
              <a:rPr b="0" i="0" lang="en" sz="1800" u="none" cap="none" strike="noStrike">
                <a:solidFill>
                  <a:srgbClr val="434343"/>
                </a:solidFill>
                <a:latin typeface="Calibri"/>
                <a:ea typeface="Calibri"/>
                <a:cs typeface="Calibri"/>
                <a:sym typeface="Calibri"/>
              </a:rPr>
              <a:t>Processing power of NodeMCU</a:t>
            </a:r>
            <a:endParaRPr b="0" i="0" sz="1800" u="none" cap="none" strike="noStrike">
              <a:solidFill>
                <a:srgbClr val="434343"/>
              </a:solidFill>
              <a:latin typeface="Calibri"/>
              <a:ea typeface="Calibri"/>
              <a:cs typeface="Calibri"/>
              <a:sym typeface="Calibri"/>
            </a:endParaRPr>
          </a:p>
          <a:p>
            <a:pPr indent="-342900" lvl="0" marL="457200" marR="0" rtl="0" algn="l">
              <a:lnSpc>
                <a:spcPct val="150000"/>
              </a:lnSpc>
              <a:spcBef>
                <a:spcPts val="0"/>
              </a:spcBef>
              <a:spcAft>
                <a:spcPts val="0"/>
              </a:spcAft>
              <a:buClr>
                <a:srgbClr val="434343"/>
              </a:buClr>
              <a:buSzPts val="1800"/>
              <a:buFont typeface="Arial"/>
              <a:buChar char="•"/>
            </a:pPr>
            <a:r>
              <a:rPr b="0" i="0" lang="en" sz="1800" u="none" cap="none" strike="noStrike">
                <a:solidFill>
                  <a:srgbClr val="434343"/>
                </a:solidFill>
                <a:latin typeface="Calibri"/>
                <a:ea typeface="Calibri"/>
                <a:cs typeface="Calibri"/>
                <a:sym typeface="Calibri"/>
              </a:rPr>
              <a:t>Affordability</a:t>
            </a:r>
            <a:endParaRPr b="0" i="0" sz="1800" u="none" cap="none" strike="noStrike">
              <a:solidFill>
                <a:srgbClr val="434343"/>
              </a:solidFill>
              <a:latin typeface="Calibri"/>
              <a:ea typeface="Calibri"/>
              <a:cs typeface="Calibri"/>
              <a:sym typeface="Calibri"/>
            </a:endParaRPr>
          </a:p>
          <a:p>
            <a:pPr indent="-342900" lvl="0" marL="457200" marR="0" rtl="0" algn="l">
              <a:lnSpc>
                <a:spcPct val="150000"/>
              </a:lnSpc>
              <a:spcBef>
                <a:spcPts val="0"/>
              </a:spcBef>
              <a:spcAft>
                <a:spcPts val="0"/>
              </a:spcAft>
              <a:buClr>
                <a:srgbClr val="434343"/>
              </a:buClr>
              <a:buSzPts val="1800"/>
              <a:buFont typeface="Arial"/>
              <a:buChar char="•"/>
            </a:pPr>
            <a:r>
              <a:rPr b="0" i="0" lang="en" sz="1800" u="none" cap="none" strike="noStrike">
                <a:solidFill>
                  <a:srgbClr val="434343"/>
                </a:solidFill>
                <a:latin typeface="Calibri"/>
                <a:ea typeface="Calibri"/>
                <a:cs typeface="Calibri"/>
                <a:sym typeface="Calibri"/>
              </a:rPr>
              <a:t>Access to Industry level Tools</a:t>
            </a:r>
            <a:endParaRPr b="0" i="0" sz="1800" u="none" cap="none" strike="noStrike">
              <a:solidFill>
                <a:srgbClr val="434343"/>
              </a:solidFill>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26"/>
          <p:cNvSpPr txBox="1"/>
          <p:nvPr>
            <p:ph type="title"/>
          </p:nvPr>
        </p:nvSpPr>
        <p:spPr>
          <a:xfrm>
            <a:off x="311725" y="500925"/>
            <a:ext cx="8520600" cy="623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Lacuna in the existing system</a:t>
            </a:r>
            <a:endParaRPr/>
          </a:p>
        </p:txBody>
      </p:sp>
      <p:pic>
        <p:nvPicPr>
          <p:cNvPr id="173" name="Google Shape;173;p26"/>
          <p:cNvPicPr preferRelativeResize="0"/>
          <p:nvPr/>
        </p:nvPicPr>
        <p:blipFill rotWithShape="1">
          <a:blip r:embed="rId3">
            <a:alphaModFix/>
          </a:blip>
          <a:srcRect b="0" l="0" r="0" t="0"/>
          <a:stretch/>
        </p:blipFill>
        <p:spPr>
          <a:xfrm>
            <a:off x="5719700" y="1251800"/>
            <a:ext cx="3424300" cy="3891700"/>
          </a:xfrm>
          <a:prstGeom prst="rect">
            <a:avLst/>
          </a:prstGeom>
          <a:noFill/>
          <a:ln>
            <a:noFill/>
          </a:ln>
        </p:spPr>
      </p:pic>
      <p:sp>
        <p:nvSpPr>
          <p:cNvPr id="174" name="Google Shape;174;p26"/>
          <p:cNvSpPr txBox="1"/>
          <p:nvPr/>
        </p:nvSpPr>
        <p:spPr>
          <a:xfrm>
            <a:off x="220375" y="1054200"/>
            <a:ext cx="5326800" cy="3035100"/>
          </a:xfrm>
          <a:prstGeom prst="rect">
            <a:avLst/>
          </a:prstGeom>
          <a:noFill/>
          <a:ln>
            <a:noFill/>
          </a:ln>
        </p:spPr>
        <p:txBody>
          <a:bodyPr anchorCtr="0" anchor="t" bIns="45700" lIns="91425" spcFirstLastPara="1" rIns="91425" wrap="square" tIns="45700">
            <a:noAutofit/>
          </a:bodyPr>
          <a:lstStyle/>
          <a:p>
            <a:pPr indent="-90487" lvl="0" marL="90487" marR="0" rtl="0" algn="l">
              <a:lnSpc>
                <a:spcPct val="90000"/>
              </a:lnSpc>
              <a:spcBef>
                <a:spcPts val="0"/>
              </a:spcBef>
              <a:spcAft>
                <a:spcPts val="0"/>
              </a:spcAft>
              <a:buClr>
                <a:srgbClr val="434343"/>
              </a:buClr>
              <a:buSzPts val="1800"/>
              <a:buFont typeface="Calibri"/>
              <a:buChar char=" "/>
            </a:pPr>
            <a:r>
              <a:t/>
            </a:r>
            <a:endParaRPr b="1" i="0" sz="1800" u="none" cap="none" strike="noStrike">
              <a:solidFill>
                <a:srgbClr val="434343"/>
              </a:solidFill>
              <a:latin typeface="Calibri"/>
              <a:ea typeface="Calibri"/>
              <a:cs typeface="Calibri"/>
              <a:sym typeface="Calibri"/>
            </a:endParaRPr>
          </a:p>
          <a:p>
            <a:pPr indent="-90487" lvl="0" marL="90487" marR="0" rtl="0" algn="l">
              <a:lnSpc>
                <a:spcPct val="90000"/>
              </a:lnSpc>
              <a:spcBef>
                <a:spcPts val="0"/>
              </a:spcBef>
              <a:spcAft>
                <a:spcPts val="0"/>
              </a:spcAft>
              <a:buClr>
                <a:srgbClr val="434343"/>
              </a:buClr>
              <a:buSzPts val="1800"/>
              <a:buFont typeface="Calibri"/>
              <a:buChar char=" "/>
            </a:pPr>
            <a:r>
              <a:rPr b="1" i="0" lang="en" sz="1800" u="none" cap="none" strike="noStrike">
                <a:solidFill>
                  <a:srgbClr val="434343"/>
                </a:solidFill>
                <a:latin typeface="Calibri"/>
                <a:ea typeface="Calibri"/>
                <a:cs typeface="Calibri"/>
                <a:sym typeface="Calibri"/>
              </a:rPr>
              <a:t>Robofire</a:t>
            </a:r>
            <a:r>
              <a:rPr b="0" i="0" lang="en" sz="1800" u="none" cap="none" strike="noStrike">
                <a:solidFill>
                  <a:srgbClr val="434343"/>
                </a:solidFill>
                <a:latin typeface="Calibri"/>
                <a:ea typeface="Calibri"/>
                <a:cs typeface="Calibri"/>
                <a:sym typeface="Calibri"/>
              </a:rPr>
              <a:t> an asset of our fire department was recently used in a major fire outbreak in MTNL building, Bandra. </a:t>
            </a:r>
            <a:endParaRPr b="0" i="0" sz="1800" u="none" cap="none" strike="noStrike">
              <a:solidFill>
                <a:srgbClr val="434343"/>
              </a:solidFill>
              <a:latin typeface="Calibri"/>
              <a:ea typeface="Calibri"/>
              <a:cs typeface="Calibri"/>
              <a:sym typeface="Calibri"/>
            </a:endParaRPr>
          </a:p>
          <a:p>
            <a:pPr indent="-90487" lvl="0" marL="90487" marR="0" rtl="0" algn="l">
              <a:lnSpc>
                <a:spcPct val="90000"/>
              </a:lnSpc>
              <a:spcBef>
                <a:spcPts val="0"/>
              </a:spcBef>
              <a:spcAft>
                <a:spcPts val="0"/>
              </a:spcAft>
              <a:buClr>
                <a:srgbClr val="434343"/>
              </a:buClr>
              <a:buSzPts val="1800"/>
              <a:buFont typeface="Calibri"/>
              <a:buChar char=" "/>
            </a:pPr>
            <a:r>
              <a:t/>
            </a:r>
            <a:endParaRPr b="0" i="0" sz="1800" u="none" cap="none" strike="noStrike">
              <a:solidFill>
                <a:srgbClr val="434343"/>
              </a:solidFill>
              <a:latin typeface="Calibri"/>
              <a:ea typeface="Calibri"/>
              <a:cs typeface="Calibri"/>
              <a:sym typeface="Calibri"/>
            </a:endParaRPr>
          </a:p>
          <a:p>
            <a:pPr indent="-90487" lvl="0" marL="90487" marR="0" rtl="0" algn="l">
              <a:lnSpc>
                <a:spcPct val="90000"/>
              </a:lnSpc>
              <a:spcBef>
                <a:spcPts val="0"/>
              </a:spcBef>
              <a:spcAft>
                <a:spcPts val="0"/>
              </a:spcAft>
              <a:buClr>
                <a:srgbClr val="434343"/>
              </a:buClr>
              <a:buSzPts val="1800"/>
              <a:buFont typeface="Calibri"/>
              <a:buChar char=" "/>
            </a:pPr>
            <a:r>
              <a:rPr b="0" i="0" lang="en" sz="1800" u="none" cap="none" strike="noStrike">
                <a:solidFill>
                  <a:srgbClr val="434343"/>
                </a:solidFill>
                <a:latin typeface="Calibri"/>
                <a:ea typeface="Calibri"/>
                <a:cs typeface="Calibri"/>
                <a:sym typeface="Calibri"/>
              </a:rPr>
              <a:t>→ COST -  Rs.1 crore</a:t>
            </a:r>
            <a:endParaRPr b="0" i="0" sz="1800" u="none" cap="none" strike="noStrike">
              <a:solidFill>
                <a:srgbClr val="434343"/>
              </a:solidFill>
              <a:latin typeface="Calibri"/>
              <a:ea typeface="Calibri"/>
              <a:cs typeface="Calibri"/>
              <a:sym typeface="Calibri"/>
            </a:endParaRPr>
          </a:p>
          <a:p>
            <a:pPr indent="-90487" lvl="0" marL="90487" marR="0" rtl="0" algn="l">
              <a:lnSpc>
                <a:spcPct val="90000"/>
              </a:lnSpc>
              <a:spcBef>
                <a:spcPts val="0"/>
              </a:spcBef>
              <a:spcAft>
                <a:spcPts val="0"/>
              </a:spcAft>
              <a:buClr>
                <a:srgbClr val="434343"/>
              </a:buClr>
              <a:buSzPts val="1800"/>
              <a:buFont typeface="Calibri"/>
              <a:buChar char=" "/>
            </a:pPr>
            <a:r>
              <a:t/>
            </a:r>
            <a:endParaRPr b="0" i="0" sz="1800" u="none" cap="none" strike="noStrike">
              <a:solidFill>
                <a:srgbClr val="434343"/>
              </a:solidFill>
              <a:latin typeface="Calibri"/>
              <a:ea typeface="Calibri"/>
              <a:cs typeface="Calibri"/>
              <a:sym typeface="Calibri"/>
            </a:endParaRPr>
          </a:p>
          <a:p>
            <a:pPr indent="-90487" lvl="0" marL="90487" marR="0" rtl="0" algn="l">
              <a:lnSpc>
                <a:spcPct val="90000"/>
              </a:lnSpc>
              <a:spcBef>
                <a:spcPts val="0"/>
              </a:spcBef>
              <a:spcAft>
                <a:spcPts val="0"/>
              </a:spcAft>
              <a:buClr>
                <a:srgbClr val="434343"/>
              </a:buClr>
              <a:buSzPts val="1800"/>
              <a:buFont typeface="Calibri"/>
              <a:buChar char=" "/>
            </a:pPr>
            <a:r>
              <a:rPr b="0" i="0" lang="en" sz="1800" u="none" cap="none" strike="noStrike">
                <a:solidFill>
                  <a:srgbClr val="434343"/>
                </a:solidFill>
                <a:latin typeface="Calibri"/>
                <a:ea typeface="Calibri"/>
                <a:cs typeface="Calibri"/>
                <a:sym typeface="Calibri"/>
              </a:rPr>
              <a:t>→ Requires a human operator to guide the robot and operates on land</a:t>
            </a:r>
            <a:endParaRPr b="0" i="0" sz="1800" u="none" cap="none" strike="noStrike">
              <a:solidFill>
                <a:srgbClr val="434343"/>
              </a:solidFill>
              <a:latin typeface="Calibri"/>
              <a:ea typeface="Calibri"/>
              <a:cs typeface="Calibri"/>
              <a:sym typeface="Calibri"/>
            </a:endParaRPr>
          </a:p>
          <a:p>
            <a:pPr indent="0" lvl="0" marL="0" marR="0" rtl="0" algn="l">
              <a:lnSpc>
                <a:spcPct val="90000"/>
              </a:lnSpc>
              <a:spcBef>
                <a:spcPts val="0"/>
              </a:spcBef>
              <a:spcAft>
                <a:spcPts val="0"/>
              </a:spcAft>
              <a:buClr>
                <a:srgbClr val="000000"/>
              </a:buClr>
              <a:buSzPts val="1800"/>
              <a:buFont typeface="Arial"/>
              <a:buNone/>
            </a:pPr>
            <a:r>
              <a:t/>
            </a:r>
            <a:endParaRPr b="0" i="0" sz="1800" u="none" cap="none" strike="noStrike">
              <a:solidFill>
                <a:srgbClr val="434343"/>
              </a:solidFill>
              <a:latin typeface="Calibri"/>
              <a:ea typeface="Calibri"/>
              <a:cs typeface="Calibri"/>
              <a:sym typeface="Calibri"/>
            </a:endParaRPr>
          </a:p>
          <a:p>
            <a:pPr indent="0" lvl="0" marL="0" marR="0" rtl="0" algn="l">
              <a:lnSpc>
                <a:spcPct val="90000"/>
              </a:lnSpc>
              <a:spcBef>
                <a:spcPts val="0"/>
              </a:spcBef>
              <a:spcAft>
                <a:spcPts val="0"/>
              </a:spcAft>
              <a:buClr>
                <a:srgbClr val="000000"/>
              </a:buClr>
              <a:buSzPts val="1800"/>
              <a:buFont typeface="Arial"/>
              <a:buNone/>
            </a:pPr>
            <a:r>
              <a:rPr b="0" i="0" lang="en" sz="1800" u="none" cap="none" strike="noStrike">
                <a:solidFill>
                  <a:srgbClr val="434343"/>
                </a:solidFill>
                <a:latin typeface="Calibri"/>
                <a:ea typeface="Calibri"/>
                <a:cs typeface="Calibri"/>
                <a:sym typeface="Calibri"/>
              </a:rPr>
              <a:t> → Space consuming</a:t>
            </a:r>
            <a:endParaRPr b="0" i="0" sz="1800" u="none" cap="none" strike="noStrike">
              <a:solidFill>
                <a:srgbClr val="434343"/>
              </a:solidFill>
              <a:latin typeface="Calibri"/>
              <a:ea typeface="Calibri"/>
              <a:cs typeface="Calibri"/>
              <a:sym typeface="Calibri"/>
            </a:endParaRPr>
          </a:p>
          <a:p>
            <a:pPr indent="-90487" lvl="0" marL="90487" marR="0" rtl="0" algn="l">
              <a:lnSpc>
                <a:spcPct val="90000"/>
              </a:lnSpc>
              <a:spcBef>
                <a:spcPts val="0"/>
              </a:spcBef>
              <a:spcAft>
                <a:spcPts val="0"/>
              </a:spcAft>
              <a:buClr>
                <a:srgbClr val="434343"/>
              </a:buClr>
              <a:buSzPts val="1800"/>
              <a:buFont typeface="Calibri"/>
              <a:buChar char=" "/>
            </a:pPr>
            <a:r>
              <a:t/>
            </a:r>
            <a:endParaRPr b="0" i="0" sz="1800" u="none" cap="none" strike="noStrike">
              <a:solidFill>
                <a:srgbClr val="434343"/>
              </a:solidFill>
              <a:latin typeface="Calibri"/>
              <a:ea typeface="Calibri"/>
              <a:cs typeface="Calibri"/>
              <a:sym typeface="Calibri"/>
            </a:endParaRPr>
          </a:p>
          <a:p>
            <a:pPr indent="-90487" lvl="0" marL="90487" marR="0" rtl="0" algn="l">
              <a:lnSpc>
                <a:spcPct val="90000"/>
              </a:lnSpc>
              <a:spcBef>
                <a:spcPts val="0"/>
              </a:spcBef>
              <a:spcAft>
                <a:spcPts val="0"/>
              </a:spcAft>
              <a:buClr>
                <a:srgbClr val="434343"/>
              </a:buClr>
              <a:buSzPts val="1800"/>
              <a:buFont typeface="Calibri"/>
              <a:buChar char=" "/>
            </a:pPr>
            <a:r>
              <a:rPr b="0" i="0" lang="en" sz="1800" u="none" cap="none" strike="noStrike">
                <a:solidFill>
                  <a:srgbClr val="434343"/>
                </a:solidFill>
                <a:latin typeface="Calibri"/>
                <a:ea typeface="Calibri"/>
                <a:cs typeface="Calibri"/>
                <a:sym typeface="Calibri"/>
              </a:rPr>
              <a:t>→ Unable to capture clear images </a:t>
            </a:r>
            <a:endParaRPr b="0" i="0" sz="1800" u="none" cap="none" strike="noStrike">
              <a:solidFill>
                <a:srgbClr val="434343"/>
              </a:solidFill>
              <a:latin typeface="Calibri"/>
              <a:ea typeface="Calibri"/>
              <a:cs typeface="Calibri"/>
              <a:sym typeface="Calibri"/>
            </a:endParaRPr>
          </a:p>
          <a:p>
            <a:pPr indent="-90487" lvl="0" marL="90487" marR="0" rtl="0" algn="l">
              <a:lnSpc>
                <a:spcPct val="90000"/>
              </a:lnSpc>
              <a:spcBef>
                <a:spcPts val="0"/>
              </a:spcBef>
              <a:spcAft>
                <a:spcPts val="0"/>
              </a:spcAft>
              <a:buClr>
                <a:srgbClr val="434343"/>
              </a:buClr>
              <a:buSzPts val="1800"/>
              <a:buFont typeface="Calibri"/>
              <a:buChar char=" "/>
            </a:pPr>
            <a:r>
              <a:t/>
            </a:r>
            <a:endParaRPr b="0" i="0" sz="1800" u="none" cap="none" strike="noStrike">
              <a:solidFill>
                <a:srgbClr val="434343"/>
              </a:solidFill>
              <a:latin typeface="Calibri"/>
              <a:ea typeface="Calibri"/>
              <a:cs typeface="Calibri"/>
              <a:sym typeface="Calibri"/>
            </a:endParaRPr>
          </a:p>
          <a:p>
            <a:pPr indent="-90487" lvl="0" marL="90487" marR="0" rtl="0" algn="l">
              <a:lnSpc>
                <a:spcPct val="90000"/>
              </a:lnSpc>
              <a:spcBef>
                <a:spcPts val="0"/>
              </a:spcBef>
              <a:spcAft>
                <a:spcPts val="0"/>
              </a:spcAft>
              <a:buClr>
                <a:srgbClr val="434343"/>
              </a:buClr>
              <a:buSzPts val="1800"/>
              <a:buFont typeface="Calibri"/>
              <a:buChar char=" "/>
            </a:pPr>
            <a:r>
              <a:rPr b="0" i="0" lang="en" sz="1800" u="none" cap="none" strike="noStrike">
                <a:solidFill>
                  <a:srgbClr val="434343"/>
                </a:solidFill>
                <a:latin typeface="Calibri"/>
                <a:ea typeface="Calibri"/>
                <a:cs typeface="Calibri"/>
                <a:sym typeface="Calibri"/>
              </a:rPr>
              <a:t>To overcome these drawbacks and detect casualties successfully, Firefighter drone is being developed. </a:t>
            </a:r>
            <a:endParaRPr b="0" i="0" sz="1800" u="none" cap="none" strike="noStrike">
              <a:solidFill>
                <a:srgbClr val="434343"/>
              </a:solidFill>
              <a:latin typeface="Calibri"/>
              <a:ea typeface="Calibri"/>
              <a:cs typeface="Calibri"/>
              <a:sym typeface="Calibri"/>
            </a:endParaRPr>
          </a:p>
          <a:p>
            <a:pPr indent="0" lvl="0" marL="91440" marR="0" rtl="0" algn="l">
              <a:lnSpc>
                <a:spcPct val="90000"/>
              </a:lnSpc>
              <a:spcBef>
                <a:spcPts val="1400"/>
              </a:spcBef>
              <a:spcAft>
                <a:spcPts val="0"/>
              </a:spcAft>
              <a:buClr>
                <a:srgbClr val="000000"/>
              </a:buClr>
              <a:buSzPts val="1800"/>
              <a:buFont typeface="Arial"/>
              <a:buNone/>
            </a:pPr>
            <a:r>
              <a:t/>
            </a:r>
            <a:endParaRPr b="0" i="0" sz="1800" u="none" cap="none" strike="noStrike">
              <a:solidFill>
                <a:srgbClr val="434343"/>
              </a:solidFill>
              <a:latin typeface="Calibri"/>
              <a:ea typeface="Calibri"/>
              <a:cs typeface="Calibri"/>
              <a:sym typeface="Calibri"/>
            </a:endParaRPr>
          </a:p>
          <a:p>
            <a:pPr indent="-190500" lvl="0" marL="34290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434343"/>
              </a:solidFill>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27"/>
          <p:cNvSpPr txBox="1"/>
          <p:nvPr>
            <p:ph type="title"/>
          </p:nvPr>
        </p:nvSpPr>
        <p:spPr>
          <a:xfrm>
            <a:off x="208958" y="367361"/>
            <a:ext cx="8380308" cy="649782"/>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Results Obtained (Screenshots)</a:t>
            </a:r>
            <a:endParaRPr/>
          </a:p>
        </p:txBody>
      </p:sp>
      <p:pic>
        <p:nvPicPr>
          <p:cNvPr id="180" name="Google Shape;180;p27"/>
          <p:cNvPicPr preferRelativeResize="0"/>
          <p:nvPr/>
        </p:nvPicPr>
        <p:blipFill rotWithShape="1">
          <a:blip r:embed="rId3">
            <a:alphaModFix/>
          </a:blip>
          <a:srcRect b="0" l="0" r="0" t="0"/>
          <a:stretch/>
        </p:blipFill>
        <p:spPr>
          <a:xfrm>
            <a:off x="4908000" y="1618099"/>
            <a:ext cx="4073150" cy="1121775"/>
          </a:xfrm>
          <a:prstGeom prst="rect">
            <a:avLst/>
          </a:prstGeom>
          <a:noFill/>
          <a:ln>
            <a:noFill/>
          </a:ln>
        </p:spPr>
      </p:pic>
      <p:pic>
        <p:nvPicPr>
          <p:cNvPr id="181" name="Google Shape;181;p27"/>
          <p:cNvPicPr preferRelativeResize="0"/>
          <p:nvPr/>
        </p:nvPicPr>
        <p:blipFill rotWithShape="1">
          <a:blip r:embed="rId4">
            <a:alphaModFix/>
          </a:blip>
          <a:srcRect b="0" l="0" r="0" t="0"/>
          <a:stretch/>
        </p:blipFill>
        <p:spPr>
          <a:xfrm>
            <a:off x="152400" y="1390401"/>
            <a:ext cx="4507726" cy="1770175"/>
          </a:xfrm>
          <a:prstGeom prst="rect">
            <a:avLst/>
          </a:prstGeom>
          <a:noFill/>
          <a:ln>
            <a:noFill/>
          </a:ln>
        </p:spPr>
      </p:pic>
      <p:pic>
        <p:nvPicPr>
          <p:cNvPr id="182" name="Google Shape;182;p27"/>
          <p:cNvPicPr preferRelativeResize="0"/>
          <p:nvPr/>
        </p:nvPicPr>
        <p:blipFill rotWithShape="1">
          <a:blip r:embed="rId5">
            <a:alphaModFix/>
          </a:blip>
          <a:srcRect b="0" l="0" r="0" t="0"/>
          <a:stretch/>
        </p:blipFill>
        <p:spPr>
          <a:xfrm>
            <a:off x="5687725" y="3160575"/>
            <a:ext cx="2513691" cy="1770175"/>
          </a:xfrm>
          <a:prstGeom prst="rect">
            <a:avLst/>
          </a:prstGeom>
          <a:noFill/>
          <a:ln>
            <a:noFill/>
          </a:ln>
        </p:spPr>
      </p:pic>
      <p:sp>
        <p:nvSpPr>
          <p:cNvPr id="183" name="Google Shape;183;p27"/>
          <p:cNvSpPr txBox="1"/>
          <p:nvPr/>
        </p:nvSpPr>
        <p:spPr>
          <a:xfrm>
            <a:off x="427900" y="3072100"/>
            <a:ext cx="3244800" cy="486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Roboto"/>
                <a:ea typeface="Roboto"/>
                <a:cs typeface="Roboto"/>
                <a:sym typeface="Roboto"/>
              </a:rPr>
              <a:t>Gas sensor concentration ratio RS/R0</a:t>
            </a:r>
            <a:endParaRPr b="0" i="0" sz="1400" u="none" cap="none" strike="noStrike">
              <a:solidFill>
                <a:srgbClr val="000000"/>
              </a:solidFill>
              <a:latin typeface="Roboto"/>
              <a:ea typeface="Roboto"/>
              <a:cs typeface="Roboto"/>
              <a:sym typeface="Roboto"/>
            </a:endParaRPr>
          </a:p>
        </p:txBody>
      </p:sp>
      <p:sp>
        <p:nvSpPr>
          <p:cNvPr id="184" name="Google Shape;184;p27"/>
          <p:cNvSpPr txBox="1"/>
          <p:nvPr/>
        </p:nvSpPr>
        <p:spPr>
          <a:xfrm>
            <a:off x="5574350" y="2666150"/>
            <a:ext cx="3406800" cy="254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Roboto"/>
                <a:ea typeface="Roboto"/>
                <a:cs typeface="Roboto"/>
                <a:sym typeface="Roboto"/>
              </a:rPr>
              <a:t>Temperature sensor output</a:t>
            </a:r>
            <a:endParaRPr b="0" i="0" sz="1400" u="none" cap="none" strike="noStrike">
              <a:solidFill>
                <a:srgbClr val="000000"/>
              </a:solidFill>
              <a:latin typeface="Roboto"/>
              <a:ea typeface="Roboto"/>
              <a:cs typeface="Roboto"/>
              <a:sym typeface="Roboto"/>
            </a:endParaRPr>
          </a:p>
        </p:txBody>
      </p:sp>
      <p:sp>
        <p:nvSpPr>
          <p:cNvPr id="185" name="Google Shape;185;p27"/>
          <p:cNvSpPr txBox="1"/>
          <p:nvPr/>
        </p:nvSpPr>
        <p:spPr>
          <a:xfrm>
            <a:off x="6364200" y="4856950"/>
            <a:ext cx="2513700" cy="7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Roboto"/>
                <a:ea typeface="Roboto"/>
                <a:cs typeface="Roboto"/>
                <a:sym typeface="Roboto"/>
              </a:rPr>
              <a:t>Human detection</a:t>
            </a:r>
            <a:endParaRPr b="0" i="0" sz="1400" u="none" cap="none" strike="noStrike">
              <a:solidFill>
                <a:srgbClr val="000000"/>
              </a:solidFill>
              <a:latin typeface="Roboto"/>
              <a:ea typeface="Roboto"/>
              <a:cs typeface="Roboto"/>
              <a:sym typeface="Robo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28"/>
          <p:cNvSpPr txBox="1"/>
          <p:nvPr>
            <p:ph type="title"/>
          </p:nvPr>
        </p:nvSpPr>
        <p:spPr>
          <a:xfrm>
            <a:off x="82192" y="349321"/>
            <a:ext cx="8661115" cy="688368"/>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Evaluation Measures</a:t>
            </a:r>
            <a:endParaRPr/>
          </a:p>
        </p:txBody>
      </p:sp>
      <p:sp>
        <p:nvSpPr>
          <p:cNvPr id="191" name="Google Shape;191;p28"/>
          <p:cNvSpPr txBox="1"/>
          <p:nvPr>
            <p:ph idx="1" type="body"/>
          </p:nvPr>
        </p:nvSpPr>
        <p:spPr>
          <a:xfrm>
            <a:off x="311700" y="1505700"/>
            <a:ext cx="7942800" cy="30762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Font typeface="Calibri"/>
              <a:buChar char="●"/>
            </a:pPr>
            <a:r>
              <a:rPr lang="en" sz="1800">
                <a:latin typeface="Calibri"/>
                <a:ea typeface="Calibri"/>
                <a:cs typeface="Calibri"/>
                <a:sym typeface="Calibri"/>
              </a:rPr>
              <a:t>Ability of drone to fly</a:t>
            </a:r>
            <a:endParaRPr sz="1800">
              <a:latin typeface="Calibri"/>
              <a:ea typeface="Calibri"/>
              <a:cs typeface="Calibri"/>
              <a:sym typeface="Calibri"/>
            </a:endParaRPr>
          </a:p>
          <a:p>
            <a:pPr indent="-342900" lvl="0" marL="457200" rtl="0" algn="l">
              <a:lnSpc>
                <a:spcPct val="115000"/>
              </a:lnSpc>
              <a:spcBef>
                <a:spcPts val="0"/>
              </a:spcBef>
              <a:spcAft>
                <a:spcPts val="0"/>
              </a:spcAft>
              <a:buSzPts val="1800"/>
              <a:buFont typeface="Calibri"/>
              <a:buChar char="●"/>
            </a:pPr>
            <a:r>
              <a:rPr lang="en" sz="1800">
                <a:latin typeface="Calibri"/>
                <a:ea typeface="Calibri"/>
                <a:cs typeface="Calibri"/>
                <a:sym typeface="Calibri"/>
              </a:rPr>
              <a:t>Stability of Drone</a:t>
            </a:r>
            <a:endParaRPr sz="1800">
              <a:latin typeface="Calibri"/>
              <a:ea typeface="Calibri"/>
              <a:cs typeface="Calibri"/>
              <a:sym typeface="Calibri"/>
            </a:endParaRPr>
          </a:p>
          <a:p>
            <a:pPr indent="-342900" lvl="0" marL="457200" rtl="0" algn="l">
              <a:lnSpc>
                <a:spcPct val="115000"/>
              </a:lnSpc>
              <a:spcBef>
                <a:spcPts val="0"/>
              </a:spcBef>
              <a:spcAft>
                <a:spcPts val="0"/>
              </a:spcAft>
              <a:buSzPts val="1800"/>
              <a:buFont typeface="Calibri"/>
              <a:buChar char="●"/>
            </a:pPr>
            <a:r>
              <a:rPr lang="en" sz="1800">
                <a:latin typeface="Calibri"/>
                <a:ea typeface="Calibri"/>
                <a:cs typeface="Calibri"/>
                <a:sym typeface="Calibri"/>
              </a:rPr>
              <a:t>Accuracy of Human and explosives detection</a:t>
            </a:r>
            <a:endParaRPr sz="1800">
              <a:latin typeface="Calibri"/>
              <a:ea typeface="Calibri"/>
              <a:cs typeface="Calibri"/>
              <a:sym typeface="Calibri"/>
            </a:endParaRPr>
          </a:p>
          <a:p>
            <a:pPr indent="-342900" lvl="0" marL="457200" rtl="0" algn="l">
              <a:lnSpc>
                <a:spcPct val="115000"/>
              </a:lnSpc>
              <a:spcBef>
                <a:spcPts val="0"/>
              </a:spcBef>
              <a:spcAft>
                <a:spcPts val="0"/>
              </a:spcAft>
              <a:buSzPts val="1800"/>
              <a:buFont typeface="Calibri"/>
              <a:buChar char="●"/>
            </a:pPr>
            <a:r>
              <a:rPr lang="en" sz="1800">
                <a:latin typeface="Calibri"/>
                <a:ea typeface="Calibri"/>
                <a:cs typeface="Calibri"/>
                <a:sym typeface="Calibri"/>
              </a:rPr>
              <a:t>Preciseness of Sensor Values</a:t>
            </a:r>
            <a:endParaRPr sz="1800">
              <a:latin typeface="Calibri"/>
              <a:ea typeface="Calibri"/>
              <a:cs typeface="Calibri"/>
              <a:sym typeface="Calibri"/>
            </a:endParaRPr>
          </a:p>
          <a:p>
            <a:pPr indent="-342900" lvl="0" marL="457200" rtl="0" algn="l">
              <a:lnSpc>
                <a:spcPct val="115000"/>
              </a:lnSpc>
              <a:spcBef>
                <a:spcPts val="0"/>
              </a:spcBef>
              <a:spcAft>
                <a:spcPts val="0"/>
              </a:spcAft>
              <a:buSzPts val="1800"/>
              <a:buFont typeface="Calibri"/>
              <a:buChar char="●"/>
            </a:pPr>
            <a:r>
              <a:rPr lang="en" sz="1800">
                <a:latin typeface="Calibri"/>
                <a:ea typeface="Calibri"/>
                <a:cs typeface="Calibri"/>
                <a:sym typeface="Calibri"/>
              </a:rPr>
              <a:t>Area covered by camera (panorama)</a:t>
            </a:r>
            <a:endParaRPr sz="1800">
              <a:latin typeface="Calibri"/>
              <a:ea typeface="Calibri"/>
              <a:cs typeface="Calibri"/>
              <a:sym typeface="Calibri"/>
            </a:endParaRPr>
          </a:p>
          <a:p>
            <a:pPr indent="0" lvl="0" marL="457200" rtl="0" algn="l">
              <a:lnSpc>
                <a:spcPct val="115000"/>
              </a:lnSpc>
              <a:spcBef>
                <a:spcPts val="0"/>
              </a:spcBef>
              <a:spcAft>
                <a:spcPts val="0"/>
              </a:spcAft>
              <a:buSzPts val="1300"/>
              <a:buNone/>
            </a:pPr>
            <a:r>
              <a:t/>
            </a:r>
            <a:endParaRPr sz="14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29"/>
          <p:cNvSpPr txBox="1"/>
          <p:nvPr>
            <p:ph type="title"/>
          </p:nvPr>
        </p:nvSpPr>
        <p:spPr>
          <a:xfrm>
            <a:off x="311725" y="500925"/>
            <a:ext cx="8520600" cy="623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lt1"/>
              </a:buClr>
              <a:buSzPts val="2800"/>
              <a:buNone/>
            </a:pPr>
            <a:r>
              <a:rPr lang="en"/>
              <a:t>Conclusion </a:t>
            </a:r>
            <a:endParaRPr/>
          </a:p>
        </p:txBody>
      </p:sp>
      <p:sp>
        <p:nvSpPr>
          <p:cNvPr id="197" name="Google Shape;197;p29"/>
          <p:cNvSpPr txBox="1"/>
          <p:nvPr/>
        </p:nvSpPr>
        <p:spPr>
          <a:xfrm>
            <a:off x="514895" y="1319910"/>
            <a:ext cx="7940700" cy="4275600"/>
          </a:xfrm>
          <a:prstGeom prst="rect">
            <a:avLst/>
          </a:prstGeom>
          <a:noFill/>
          <a:ln>
            <a:noFill/>
          </a:ln>
        </p:spPr>
        <p:txBody>
          <a:bodyPr anchorCtr="0" anchor="t" bIns="45700" lIns="91425" spcFirstLastPara="1" rIns="91425" wrap="square" tIns="45700">
            <a:noAutofit/>
          </a:bodyPr>
          <a:lstStyle/>
          <a:p>
            <a:pPr indent="-342900" lvl="0" marL="457200" marR="0" rtl="0" algn="l">
              <a:lnSpc>
                <a:spcPct val="90000"/>
              </a:lnSpc>
              <a:spcBef>
                <a:spcPts val="0"/>
              </a:spcBef>
              <a:spcAft>
                <a:spcPts val="0"/>
              </a:spcAft>
              <a:buClr>
                <a:srgbClr val="434343"/>
              </a:buClr>
              <a:buSzPts val="1800"/>
              <a:buFont typeface="Calibri"/>
              <a:buChar char="-"/>
            </a:pPr>
            <a:r>
              <a:rPr b="0" i="0" lang="en" sz="1800" u="none" cap="none" strike="noStrike">
                <a:solidFill>
                  <a:srgbClr val="434343"/>
                </a:solidFill>
                <a:latin typeface="Calibri"/>
                <a:ea typeface="Calibri"/>
                <a:cs typeface="Calibri"/>
                <a:sym typeface="Calibri"/>
              </a:rPr>
              <a:t>Using UAVs like drones allow for information gathering without risking personnel moreover the information gathered is more accurate and visualized hence allow firefighters to respond more quickly.</a:t>
            </a:r>
            <a:endParaRPr b="0" i="0" sz="1800" u="none" cap="none" strike="noStrike">
              <a:solidFill>
                <a:srgbClr val="434343"/>
              </a:solidFill>
              <a:latin typeface="Calibri"/>
              <a:ea typeface="Calibri"/>
              <a:cs typeface="Calibri"/>
              <a:sym typeface="Calibri"/>
            </a:endParaRPr>
          </a:p>
          <a:p>
            <a:pPr indent="0" lvl="0" marL="457200" marR="0" rtl="0" algn="l">
              <a:lnSpc>
                <a:spcPct val="90000"/>
              </a:lnSpc>
              <a:spcBef>
                <a:spcPts val="0"/>
              </a:spcBef>
              <a:spcAft>
                <a:spcPts val="0"/>
              </a:spcAft>
              <a:buClr>
                <a:srgbClr val="000000"/>
              </a:buClr>
              <a:buSzPts val="1800"/>
              <a:buFont typeface="Arial"/>
              <a:buNone/>
            </a:pPr>
            <a:r>
              <a:rPr b="0" i="0" lang="en" sz="1800" u="none" cap="none" strike="noStrike">
                <a:solidFill>
                  <a:srgbClr val="434343"/>
                </a:solidFill>
                <a:latin typeface="Calibri"/>
                <a:ea typeface="Calibri"/>
                <a:cs typeface="Calibri"/>
                <a:sym typeface="Calibri"/>
              </a:rPr>
              <a:t> </a:t>
            </a:r>
            <a:endParaRPr b="0" i="0" sz="1800" u="none" cap="none" strike="noStrike">
              <a:solidFill>
                <a:srgbClr val="434343"/>
              </a:solidFill>
              <a:latin typeface="Calibri"/>
              <a:ea typeface="Calibri"/>
              <a:cs typeface="Calibri"/>
              <a:sym typeface="Calibri"/>
            </a:endParaRPr>
          </a:p>
          <a:p>
            <a:pPr indent="-342900" lvl="0" marL="457200" marR="0" rtl="0" algn="l">
              <a:lnSpc>
                <a:spcPct val="90000"/>
              </a:lnSpc>
              <a:spcBef>
                <a:spcPts val="0"/>
              </a:spcBef>
              <a:spcAft>
                <a:spcPts val="0"/>
              </a:spcAft>
              <a:buClr>
                <a:srgbClr val="434343"/>
              </a:buClr>
              <a:buSzPts val="1800"/>
              <a:buFont typeface="Calibri"/>
              <a:buChar char="-"/>
            </a:pPr>
            <a:r>
              <a:rPr b="0" i="0" lang="en" sz="1800" u="none" cap="none" strike="noStrike">
                <a:solidFill>
                  <a:srgbClr val="434343"/>
                </a:solidFill>
                <a:latin typeface="Calibri"/>
                <a:ea typeface="Calibri"/>
                <a:cs typeface="Calibri"/>
                <a:sym typeface="Calibri"/>
              </a:rPr>
              <a:t>Toxicity reports generated will allow for determining high risk areas and hence help personnel to focus their attention where needed.</a:t>
            </a:r>
            <a:endParaRPr b="0" i="0" sz="1800" u="none" cap="none" strike="noStrike">
              <a:solidFill>
                <a:srgbClr val="434343"/>
              </a:solidFill>
              <a:latin typeface="Calibri"/>
              <a:ea typeface="Calibri"/>
              <a:cs typeface="Calibri"/>
              <a:sym typeface="Calibri"/>
            </a:endParaRPr>
          </a:p>
          <a:p>
            <a:pPr indent="0" lvl="0" marL="457200" marR="0" rtl="0" algn="l">
              <a:lnSpc>
                <a:spcPct val="90000"/>
              </a:lnSpc>
              <a:spcBef>
                <a:spcPts val="0"/>
              </a:spcBef>
              <a:spcAft>
                <a:spcPts val="0"/>
              </a:spcAft>
              <a:buClr>
                <a:srgbClr val="000000"/>
              </a:buClr>
              <a:buSzPts val="1800"/>
              <a:buFont typeface="Arial"/>
              <a:buNone/>
            </a:pPr>
            <a:r>
              <a:t/>
            </a:r>
            <a:endParaRPr b="0" i="0" sz="1800" u="none" cap="none" strike="noStrike">
              <a:solidFill>
                <a:srgbClr val="434343"/>
              </a:solidFill>
              <a:latin typeface="Calibri"/>
              <a:ea typeface="Calibri"/>
              <a:cs typeface="Calibri"/>
              <a:sym typeface="Calibri"/>
            </a:endParaRPr>
          </a:p>
          <a:p>
            <a:pPr indent="-342900" lvl="0" marL="457200" marR="0" rtl="0" algn="l">
              <a:lnSpc>
                <a:spcPct val="90000"/>
              </a:lnSpc>
              <a:spcBef>
                <a:spcPts val="0"/>
              </a:spcBef>
              <a:spcAft>
                <a:spcPts val="0"/>
              </a:spcAft>
              <a:buClr>
                <a:srgbClr val="434343"/>
              </a:buClr>
              <a:buSzPts val="1800"/>
              <a:buFont typeface="Calibri"/>
              <a:buChar char="-"/>
            </a:pPr>
            <a:r>
              <a:rPr b="0" i="0" lang="en" sz="1800" u="none" cap="none" strike="noStrike">
                <a:solidFill>
                  <a:srgbClr val="434343"/>
                </a:solidFill>
                <a:latin typeface="Calibri"/>
                <a:ea typeface="Calibri"/>
                <a:cs typeface="Calibri"/>
                <a:sym typeface="Calibri"/>
              </a:rPr>
              <a:t>3D map and Heat map generated will allow for mapping environments inaccessible to humans because of fire, such as collapsed entrances or narrow slums. Moreover, for complex indoor areas which have many entries and exits, this data is useful for determining best entry and exit points for firefighters, thus saving crucial time. </a:t>
            </a:r>
            <a:endParaRPr b="0" i="0" sz="1800" u="none" cap="none" strike="noStrike">
              <a:solidFill>
                <a:srgbClr val="434343"/>
              </a:solidFill>
              <a:latin typeface="Calibri"/>
              <a:ea typeface="Calibri"/>
              <a:cs typeface="Calibri"/>
              <a:sym typeface="Calibri"/>
            </a:endParaRPr>
          </a:p>
          <a:p>
            <a:pPr indent="0" lvl="0" marL="0" marR="0" rtl="0" algn="l">
              <a:lnSpc>
                <a:spcPct val="90000"/>
              </a:lnSpc>
              <a:spcBef>
                <a:spcPts val="0"/>
              </a:spcBef>
              <a:spcAft>
                <a:spcPts val="0"/>
              </a:spcAft>
              <a:buClr>
                <a:srgbClr val="000000"/>
              </a:buClr>
              <a:buSzPts val="1800"/>
              <a:buFont typeface="Arial"/>
              <a:buNone/>
            </a:pPr>
            <a:r>
              <a:t/>
            </a:r>
            <a:endParaRPr b="0" i="0" sz="1800" u="none" cap="none" strike="noStrike">
              <a:solidFill>
                <a:srgbClr val="434343"/>
              </a:solidFill>
              <a:latin typeface="Calibri"/>
              <a:ea typeface="Calibri"/>
              <a:cs typeface="Calibri"/>
              <a:sym typeface="Calibri"/>
            </a:endParaRPr>
          </a:p>
          <a:p>
            <a:pPr indent="-342900" lvl="0" marL="457200" marR="0" rtl="0" algn="l">
              <a:lnSpc>
                <a:spcPct val="90000"/>
              </a:lnSpc>
              <a:spcBef>
                <a:spcPts val="0"/>
              </a:spcBef>
              <a:spcAft>
                <a:spcPts val="0"/>
              </a:spcAft>
              <a:buClr>
                <a:srgbClr val="434343"/>
              </a:buClr>
              <a:buSzPts val="1800"/>
              <a:buFont typeface="Calibri"/>
              <a:buChar char="-"/>
            </a:pPr>
            <a:r>
              <a:rPr b="0" i="0" lang="en" sz="1800" u="none" cap="none" strike="noStrike">
                <a:solidFill>
                  <a:srgbClr val="434343"/>
                </a:solidFill>
                <a:latin typeface="Calibri"/>
                <a:ea typeface="Calibri"/>
                <a:cs typeface="Calibri"/>
                <a:sym typeface="Calibri"/>
              </a:rPr>
              <a:t>Fire Extinguisher Ball drop will help reduce severity of Fire without human interference.</a:t>
            </a:r>
            <a:endParaRPr b="0" i="0" sz="1800" u="none" cap="none" strike="noStrike">
              <a:solidFill>
                <a:srgbClr val="434343"/>
              </a:solidFill>
              <a:latin typeface="Calibri"/>
              <a:ea typeface="Calibri"/>
              <a:cs typeface="Calibri"/>
              <a:sym typeface="Calibri"/>
            </a:endParaRPr>
          </a:p>
          <a:p>
            <a:pPr indent="0" lvl="0" marL="91440" marR="0" rtl="0" algn="l">
              <a:lnSpc>
                <a:spcPct val="90000"/>
              </a:lnSpc>
              <a:spcBef>
                <a:spcPts val="1400"/>
              </a:spcBef>
              <a:spcAft>
                <a:spcPts val="0"/>
              </a:spcAft>
              <a:buClr>
                <a:srgbClr val="000000"/>
              </a:buClr>
              <a:buSzPts val="1800"/>
              <a:buFont typeface="Arial"/>
              <a:buNone/>
            </a:pPr>
            <a:r>
              <a:t/>
            </a:r>
            <a:endParaRPr b="0" i="0" sz="1800" u="none" cap="none" strike="noStrike">
              <a:solidFill>
                <a:srgbClr val="434343"/>
              </a:solidFill>
              <a:latin typeface="Calibri"/>
              <a:ea typeface="Calibri"/>
              <a:cs typeface="Calibri"/>
              <a:sym typeface="Calibri"/>
            </a:endParaRPr>
          </a:p>
          <a:p>
            <a:pPr indent="-165100" lvl="0" marL="34290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434343"/>
              </a:solidFill>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30"/>
          <p:cNvSpPr txBox="1"/>
          <p:nvPr>
            <p:ph type="title"/>
          </p:nvPr>
        </p:nvSpPr>
        <p:spPr>
          <a:xfrm>
            <a:off x="311725" y="500925"/>
            <a:ext cx="8520600" cy="623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lt1"/>
              </a:buClr>
              <a:buSzPts val="2800"/>
              <a:buNone/>
            </a:pPr>
            <a:r>
              <a:rPr lang="en"/>
              <a:t>Future Scope</a:t>
            </a:r>
            <a:endParaRPr/>
          </a:p>
        </p:txBody>
      </p:sp>
      <p:sp>
        <p:nvSpPr>
          <p:cNvPr id="203" name="Google Shape;203;p30"/>
          <p:cNvSpPr txBox="1"/>
          <p:nvPr/>
        </p:nvSpPr>
        <p:spPr>
          <a:xfrm>
            <a:off x="311725" y="1487275"/>
            <a:ext cx="8241900" cy="3470400"/>
          </a:xfrm>
          <a:prstGeom prst="rect">
            <a:avLst/>
          </a:prstGeom>
          <a:noFill/>
          <a:ln>
            <a:noFill/>
          </a:ln>
        </p:spPr>
        <p:txBody>
          <a:bodyPr anchorCtr="0" anchor="t" bIns="91425" lIns="91425" spcFirstLastPara="1" rIns="91425" wrap="square" tIns="91425">
            <a:noAutofit/>
          </a:bodyPr>
          <a:lstStyle/>
          <a:p>
            <a:pPr indent="-342900" lvl="0" marL="457200" marR="0" rtl="0" algn="just">
              <a:lnSpc>
                <a:spcPct val="115000"/>
              </a:lnSpc>
              <a:spcBef>
                <a:spcPts val="0"/>
              </a:spcBef>
              <a:spcAft>
                <a:spcPts val="0"/>
              </a:spcAft>
              <a:buClr>
                <a:srgbClr val="000000"/>
              </a:buClr>
              <a:buSzPts val="1800"/>
              <a:buFont typeface="Calibri"/>
              <a:buChar char="●"/>
            </a:pPr>
            <a:r>
              <a:rPr b="0" i="0" lang="en" sz="1800" u="none" cap="none" strike="noStrike">
                <a:solidFill>
                  <a:srgbClr val="000000"/>
                </a:solidFill>
                <a:latin typeface="Calibri"/>
                <a:ea typeface="Calibri"/>
                <a:cs typeface="Calibri"/>
                <a:sym typeface="Calibri"/>
              </a:rPr>
              <a:t>Heat map generation using Thermal Camera</a:t>
            </a:r>
            <a:endParaRPr b="0" i="0" sz="1800" u="none" cap="none" strike="noStrike">
              <a:solidFill>
                <a:srgbClr val="000000"/>
              </a:solidFill>
              <a:latin typeface="Calibri"/>
              <a:ea typeface="Calibri"/>
              <a:cs typeface="Calibri"/>
              <a:sym typeface="Calibri"/>
            </a:endParaRPr>
          </a:p>
          <a:p>
            <a:pPr indent="0" lvl="0" marL="0" marR="0" rtl="0" algn="just">
              <a:lnSpc>
                <a:spcPct val="115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a:p>
            <a:pPr indent="-342900" lvl="0" marL="457200" marR="0" rtl="0" algn="l">
              <a:lnSpc>
                <a:spcPct val="115000"/>
              </a:lnSpc>
              <a:spcBef>
                <a:spcPts val="0"/>
              </a:spcBef>
              <a:spcAft>
                <a:spcPts val="0"/>
              </a:spcAft>
              <a:buClr>
                <a:srgbClr val="000000"/>
              </a:buClr>
              <a:buSzPts val="1800"/>
              <a:buFont typeface="Calibri"/>
              <a:buChar char="●"/>
            </a:pPr>
            <a:r>
              <a:rPr b="0" i="0" lang="en" sz="1800" u="none" cap="none" strike="noStrike">
                <a:solidFill>
                  <a:srgbClr val="000000"/>
                </a:solidFill>
                <a:latin typeface="Calibri"/>
                <a:ea typeface="Calibri"/>
                <a:cs typeface="Calibri"/>
                <a:sym typeface="Calibri"/>
              </a:rPr>
              <a:t>Fire Extinguisher ball drop using Robotic Arm</a:t>
            </a:r>
            <a:endParaRPr b="0" i="0" sz="1800" u="none" cap="none" strike="noStrike">
              <a:solidFill>
                <a:srgbClr val="000000"/>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sp>
        <p:nvSpPr>
          <p:cNvPr id="71" name="Google Shape;71;p14"/>
          <p:cNvSpPr txBox="1"/>
          <p:nvPr>
            <p:ph type="title"/>
          </p:nvPr>
        </p:nvSpPr>
        <p:spPr>
          <a:xfrm>
            <a:off x="311725" y="500925"/>
            <a:ext cx="8520600" cy="623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Introduction to Project</a:t>
            </a:r>
            <a:endParaRPr/>
          </a:p>
          <a:p>
            <a:pPr indent="0" lvl="0" marL="0" rtl="0" algn="l">
              <a:lnSpc>
                <a:spcPct val="100000"/>
              </a:lnSpc>
              <a:spcBef>
                <a:spcPts val="0"/>
              </a:spcBef>
              <a:spcAft>
                <a:spcPts val="0"/>
              </a:spcAft>
              <a:buSzPts val="2800"/>
              <a:buNone/>
            </a:pPr>
            <a:r>
              <a:t/>
            </a:r>
            <a:endParaRPr/>
          </a:p>
          <a:p>
            <a:pPr indent="0" lvl="0" marL="0" rtl="0" algn="l">
              <a:lnSpc>
                <a:spcPct val="100000"/>
              </a:lnSpc>
              <a:spcBef>
                <a:spcPts val="0"/>
              </a:spcBef>
              <a:spcAft>
                <a:spcPts val="0"/>
              </a:spcAft>
              <a:buSzPts val="2800"/>
              <a:buNone/>
            </a:pPr>
            <a:r>
              <a:t/>
            </a:r>
            <a:endParaRPr/>
          </a:p>
        </p:txBody>
      </p:sp>
      <p:sp>
        <p:nvSpPr>
          <p:cNvPr id="72" name="Google Shape;72;p14"/>
          <p:cNvSpPr txBox="1"/>
          <p:nvPr/>
        </p:nvSpPr>
        <p:spPr>
          <a:xfrm>
            <a:off x="311720" y="1426810"/>
            <a:ext cx="7940700" cy="4275600"/>
          </a:xfrm>
          <a:prstGeom prst="rect">
            <a:avLst/>
          </a:prstGeom>
          <a:noFill/>
          <a:ln>
            <a:noFill/>
          </a:ln>
        </p:spPr>
        <p:txBody>
          <a:bodyPr anchorCtr="0" anchor="t" bIns="45700" lIns="91425" spcFirstLastPara="1" rIns="91425" wrap="square" tIns="45700">
            <a:noAutofit/>
          </a:bodyPr>
          <a:lstStyle/>
          <a:p>
            <a:pPr indent="-90487" lvl="0" marL="90487" marR="0" rtl="0" algn="just">
              <a:lnSpc>
                <a:spcPct val="80000"/>
              </a:lnSpc>
              <a:spcBef>
                <a:spcPts val="0"/>
              </a:spcBef>
              <a:spcAft>
                <a:spcPts val="0"/>
              </a:spcAft>
              <a:buClr>
                <a:srgbClr val="434343"/>
              </a:buClr>
              <a:buSzPts val="1800"/>
              <a:buFont typeface="Arial"/>
              <a:buChar char="•"/>
            </a:pPr>
            <a:r>
              <a:rPr b="0" i="0" lang="en" sz="1800" u="none" cap="none" strike="noStrike">
                <a:solidFill>
                  <a:srgbClr val="434343"/>
                </a:solidFill>
                <a:latin typeface="Calibri"/>
                <a:ea typeface="Calibri"/>
                <a:cs typeface="Calibri"/>
                <a:sym typeface="Calibri"/>
              </a:rPr>
              <a:t> Proposed solution- Quadcopter Drone</a:t>
            </a:r>
            <a:endParaRPr b="0" i="0" sz="1800" u="none" cap="none" strike="noStrike">
              <a:solidFill>
                <a:srgbClr val="434343"/>
              </a:solidFill>
              <a:latin typeface="Calibri"/>
              <a:ea typeface="Calibri"/>
              <a:cs typeface="Calibri"/>
              <a:sym typeface="Calibri"/>
            </a:endParaRPr>
          </a:p>
          <a:p>
            <a:pPr indent="0" lvl="0" marL="91440" marR="0" rtl="0" algn="just">
              <a:lnSpc>
                <a:spcPct val="80000"/>
              </a:lnSpc>
              <a:spcBef>
                <a:spcPts val="0"/>
              </a:spcBef>
              <a:spcAft>
                <a:spcPts val="0"/>
              </a:spcAft>
              <a:buClr>
                <a:srgbClr val="000000"/>
              </a:buClr>
              <a:buSzPts val="1800"/>
              <a:buFont typeface="Arial"/>
              <a:buNone/>
            </a:pPr>
            <a:r>
              <a:rPr b="0" i="0" lang="en" sz="1800" u="none" cap="none" strike="noStrike">
                <a:solidFill>
                  <a:srgbClr val="434343"/>
                </a:solidFill>
                <a:latin typeface="Calibri"/>
                <a:ea typeface="Calibri"/>
                <a:cs typeface="Calibri"/>
                <a:sym typeface="Calibri"/>
              </a:rPr>
              <a:t> </a:t>
            </a:r>
            <a:endParaRPr b="0" i="0" sz="1800" u="none" cap="none" strike="noStrike">
              <a:solidFill>
                <a:srgbClr val="434343"/>
              </a:solidFill>
              <a:latin typeface="Calibri"/>
              <a:ea typeface="Calibri"/>
              <a:cs typeface="Calibri"/>
              <a:sym typeface="Calibri"/>
            </a:endParaRPr>
          </a:p>
          <a:p>
            <a:pPr indent="-90487" lvl="0" marL="90487" marR="0" rtl="0" algn="just">
              <a:lnSpc>
                <a:spcPct val="80000"/>
              </a:lnSpc>
              <a:spcBef>
                <a:spcPts val="0"/>
              </a:spcBef>
              <a:spcAft>
                <a:spcPts val="0"/>
              </a:spcAft>
              <a:buClr>
                <a:srgbClr val="434343"/>
              </a:buClr>
              <a:buSzPts val="1800"/>
              <a:buFont typeface="Arial"/>
              <a:buChar char="•"/>
            </a:pPr>
            <a:r>
              <a:rPr b="0" i="0" lang="en" sz="1800" u="none" cap="none" strike="noStrike">
                <a:solidFill>
                  <a:srgbClr val="434343"/>
                </a:solidFill>
                <a:latin typeface="Calibri"/>
                <a:ea typeface="Calibri"/>
                <a:cs typeface="Calibri"/>
                <a:sym typeface="Calibri"/>
              </a:rPr>
              <a:t> Will be able to detect and monitor the risk of fire</a:t>
            </a:r>
            <a:endParaRPr b="0" i="0" sz="1800" u="none" cap="none" strike="noStrike">
              <a:solidFill>
                <a:srgbClr val="434343"/>
              </a:solidFill>
              <a:latin typeface="Calibri"/>
              <a:ea typeface="Calibri"/>
              <a:cs typeface="Calibri"/>
              <a:sym typeface="Calibri"/>
            </a:endParaRPr>
          </a:p>
          <a:p>
            <a:pPr indent="0" lvl="0" marL="91440" marR="0" rtl="0" algn="just">
              <a:lnSpc>
                <a:spcPct val="80000"/>
              </a:lnSpc>
              <a:spcBef>
                <a:spcPts val="0"/>
              </a:spcBef>
              <a:spcAft>
                <a:spcPts val="0"/>
              </a:spcAft>
              <a:buClr>
                <a:srgbClr val="000000"/>
              </a:buClr>
              <a:buSzPts val="1800"/>
              <a:buFont typeface="Arial"/>
              <a:buNone/>
            </a:pPr>
            <a:r>
              <a:rPr b="0" i="0" lang="en" sz="1800" u="none" cap="none" strike="noStrike">
                <a:solidFill>
                  <a:srgbClr val="434343"/>
                </a:solidFill>
                <a:latin typeface="Calibri"/>
                <a:ea typeface="Calibri"/>
                <a:cs typeface="Calibri"/>
                <a:sym typeface="Calibri"/>
              </a:rPr>
              <a:t> </a:t>
            </a:r>
            <a:endParaRPr b="0" i="0" sz="1800" u="none" cap="none" strike="noStrike">
              <a:solidFill>
                <a:srgbClr val="434343"/>
              </a:solidFill>
              <a:latin typeface="Calibri"/>
              <a:ea typeface="Calibri"/>
              <a:cs typeface="Calibri"/>
              <a:sym typeface="Calibri"/>
            </a:endParaRPr>
          </a:p>
          <a:p>
            <a:pPr indent="-90487" lvl="0" marL="90487" marR="0" rtl="0" algn="just">
              <a:lnSpc>
                <a:spcPct val="80000"/>
              </a:lnSpc>
              <a:spcBef>
                <a:spcPts val="0"/>
              </a:spcBef>
              <a:spcAft>
                <a:spcPts val="0"/>
              </a:spcAft>
              <a:buClr>
                <a:srgbClr val="434343"/>
              </a:buClr>
              <a:buSzPts val="1800"/>
              <a:buFont typeface="Arial"/>
              <a:buChar char="•"/>
            </a:pPr>
            <a:r>
              <a:rPr b="0" i="0" lang="en" sz="1800" u="none" cap="none" strike="noStrike">
                <a:solidFill>
                  <a:srgbClr val="434343"/>
                </a:solidFill>
                <a:latin typeface="Calibri"/>
                <a:ea typeface="Calibri"/>
                <a:cs typeface="Calibri"/>
                <a:sym typeface="Calibri"/>
              </a:rPr>
              <a:t> Generate Area Map for firefighting personnel</a:t>
            </a:r>
            <a:endParaRPr b="0" i="0" sz="1800" u="none" cap="none" strike="noStrike">
              <a:solidFill>
                <a:srgbClr val="434343"/>
              </a:solidFill>
              <a:latin typeface="Calibri"/>
              <a:ea typeface="Calibri"/>
              <a:cs typeface="Calibri"/>
              <a:sym typeface="Calibri"/>
            </a:endParaRPr>
          </a:p>
          <a:p>
            <a:pPr indent="0" lvl="0" marL="91440" marR="0" rtl="0" algn="just">
              <a:lnSpc>
                <a:spcPct val="80000"/>
              </a:lnSpc>
              <a:spcBef>
                <a:spcPts val="0"/>
              </a:spcBef>
              <a:spcAft>
                <a:spcPts val="0"/>
              </a:spcAft>
              <a:buClr>
                <a:srgbClr val="000000"/>
              </a:buClr>
              <a:buSzPts val="1800"/>
              <a:buFont typeface="Arial"/>
              <a:buNone/>
            </a:pPr>
            <a:r>
              <a:rPr b="0" i="0" lang="en" sz="1800" u="none" cap="none" strike="noStrike">
                <a:solidFill>
                  <a:srgbClr val="434343"/>
                </a:solidFill>
                <a:latin typeface="Calibri"/>
                <a:ea typeface="Calibri"/>
                <a:cs typeface="Calibri"/>
                <a:sym typeface="Calibri"/>
              </a:rPr>
              <a:t> </a:t>
            </a:r>
            <a:endParaRPr b="0" i="0" sz="1800" u="none" cap="none" strike="noStrike">
              <a:solidFill>
                <a:srgbClr val="434343"/>
              </a:solidFill>
              <a:latin typeface="Calibri"/>
              <a:ea typeface="Calibri"/>
              <a:cs typeface="Calibri"/>
              <a:sym typeface="Calibri"/>
            </a:endParaRPr>
          </a:p>
          <a:p>
            <a:pPr indent="-90487" lvl="0" marL="90487" marR="0" rtl="0" algn="just">
              <a:lnSpc>
                <a:spcPct val="80000"/>
              </a:lnSpc>
              <a:spcBef>
                <a:spcPts val="0"/>
              </a:spcBef>
              <a:spcAft>
                <a:spcPts val="0"/>
              </a:spcAft>
              <a:buClr>
                <a:srgbClr val="434343"/>
              </a:buClr>
              <a:buSzPts val="1800"/>
              <a:buFont typeface="Arial"/>
              <a:buChar char="•"/>
            </a:pPr>
            <a:r>
              <a:rPr b="0" i="0" lang="en" sz="1800" u="none" cap="none" strike="noStrike">
                <a:solidFill>
                  <a:srgbClr val="434343"/>
                </a:solidFill>
                <a:latin typeface="Calibri"/>
                <a:ea typeface="Calibri"/>
                <a:cs typeface="Calibri"/>
                <a:sym typeface="Calibri"/>
              </a:rPr>
              <a:t> Fire Extinguisher Balls- ability to  put out a fire in case of unreachable areas or in situations where using Unmanned Drone is the safest approach</a:t>
            </a:r>
            <a:endParaRPr b="0" i="0" sz="1800" u="none" cap="none" strike="noStrike">
              <a:solidFill>
                <a:srgbClr val="434343"/>
              </a:solidFill>
              <a:latin typeface="Calibri"/>
              <a:ea typeface="Calibri"/>
              <a:cs typeface="Calibri"/>
              <a:sym typeface="Calibri"/>
            </a:endParaRPr>
          </a:p>
          <a:p>
            <a:pPr indent="0" lvl="0" marL="91440" marR="0" rtl="0" algn="just">
              <a:lnSpc>
                <a:spcPct val="80000"/>
              </a:lnSpc>
              <a:spcBef>
                <a:spcPts val="0"/>
              </a:spcBef>
              <a:spcAft>
                <a:spcPts val="0"/>
              </a:spcAft>
              <a:buClr>
                <a:srgbClr val="000000"/>
              </a:buClr>
              <a:buSzPts val="1800"/>
              <a:buFont typeface="Arial"/>
              <a:buNone/>
            </a:pPr>
            <a:r>
              <a:t/>
            </a:r>
            <a:endParaRPr b="0" i="0" sz="1800" u="none" cap="none" strike="noStrike">
              <a:solidFill>
                <a:srgbClr val="434343"/>
              </a:solidFill>
              <a:latin typeface="Calibri"/>
              <a:ea typeface="Calibri"/>
              <a:cs typeface="Calibri"/>
              <a:sym typeface="Calibri"/>
            </a:endParaRPr>
          </a:p>
          <a:p>
            <a:pPr indent="-90487" lvl="0" marL="90487" marR="0" rtl="0" algn="just">
              <a:lnSpc>
                <a:spcPct val="80000"/>
              </a:lnSpc>
              <a:spcBef>
                <a:spcPts val="0"/>
              </a:spcBef>
              <a:spcAft>
                <a:spcPts val="0"/>
              </a:spcAft>
              <a:buClr>
                <a:srgbClr val="434343"/>
              </a:buClr>
              <a:buSzPts val="1800"/>
              <a:buFont typeface="Arial"/>
              <a:buChar char="•"/>
            </a:pPr>
            <a:r>
              <a:rPr b="0" i="0" lang="en" sz="1800" u="none" cap="none" strike="noStrike">
                <a:solidFill>
                  <a:srgbClr val="434343"/>
                </a:solidFill>
                <a:latin typeface="Calibri"/>
                <a:ea typeface="Calibri"/>
                <a:cs typeface="Calibri"/>
                <a:sym typeface="Calibri"/>
              </a:rPr>
              <a:t> Generation of toxicity reports and identify fire pattern </a:t>
            </a:r>
            <a:endParaRPr b="0" i="0" sz="1800" u="none" cap="none" strike="noStrike">
              <a:solidFill>
                <a:srgbClr val="434343"/>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434343"/>
              </a:solidFill>
              <a:latin typeface="Calibri"/>
              <a:ea typeface="Calibri"/>
              <a:cs typeface="Calibri"/>
              <a:sym typeface="Calibri"/>
            </a:endParaRPr>
          </a:p>
        </p:txBody>
      </p:sp>
      <p:pic>
        <p:nvPicPr>
          <p:cNvPr id="73" name="Google Shape;73;p14"/>
          <p:cNvPicPr preferRelativeResize="0"/>
          <p:nvPr/>
        </p:nvPicPr>
        <p:blipFill rotWithShape="1">
          <a:blip r:embed="rId3">
            <a:alphaModFix/>
          </a:blip>
          <a:srcRect b="0" l="0" r="0" t="0"/>
          <a:stretch/>
        </p:blipFill>
        <p:spPr>
          <a:xfrm>
            <a:off x="6193275" y="3365512"/>
            <a:ext cx="2287587" cy="17780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5"/>
          <p:cNvSpPr txBox="1"/>
          <p:nvPr>
            <p:ph type="title"/>
          </p:nvPr>
        </p:nvSpPr>
        <p:spPr>
          <a:xfrm>
            <a:off x="311725" y="500925"/>
            <a:ext cx="8520600" cy="623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Problem Definition</a:t>
            </a:r>
            <a:endParaRPr/>
          </a:p>
        </p:txBody>
      </p:sp>
      <p:sp>
        <p:nvSpPr>
          <p:cNvPr id="79" name="Google Shape;79;p15"/>
          <p:cNvSpPr txBox="1"/>
          <p:nvPr>
            <p:ph idx="1" type="body"/>
          </p:nvPr>
        </p:nvSpPr>
        <p:spPr>
          <a:xfrm>
            <a:off x="311700" y="1437775"/>
            <a:ext cx="8520600" cy="3313800"/>
          </a:xfrm>
          <a:prstGeom prst="rect">
            <a:avLst/>
          </a:prstGeom>
          <a:noFill/>
          <a:ln>
            <a:noFill/>
          </a:ln>
        </p:spPr>
        <p:txBody>
          <a:bodyPr anchorCtr="0" anchor="t" bIns="91425" lIns="91425" spcFirstLastPara="1" rIns="91425" wrap="square" tIns="91425">
            <a:noAutofit/>
          </a:bodyPr>
          <a:lstStyle/>
          <a:p>
            <a:pPr indent="0" lvl="0" marL="0" rtl="0" algn="just">
              <a:lnSpc>
                <a:spcPct val="90000"/>
              </a:lnSpc>
              <a:spcBef>
                <a:spcPts val="0"/>
              </a:spcBef>
              <a:spcAft>
                <a:spcPts val="0"/>
              </a:spcAft>
              <a:buSzPts val="1300"/>
              <a:buNone/>
            </a:pPr>
            <a:r>
              <a:t/>
            </a:r>
            <a:endParaRPr sz="1800">
              <a:solidFill>
                <a:srgbClr val="434343"/>
              </a:solidFill>
              <a:latin typeface="Calibri"/>
              <a:ea typeface="Calibri"/>
              <a:cs typeface="Calibri"/>
              <a:sym typeface="Calibri"/>
            </a:endParaRPr>
          </a:p>
          <a:p>
            <a:pPr indent="-90487" lvl="0" marL="90487" rtl="0" algn="just">
              <a:lnSpc>
                <a:spcPct val="90000"/>
              </a:lnSpc>
              <a:spcBef>
                <a:spcPts val="0"/>
              </a:spcBef>
              <a:spcAft>
                <a:spcPts val="0"/>
              </a:spcAft>
              <a:buClr>
                <a:srgbClr val="434343"/>
              </a:buClr>
              <a:buSzPts val="1800"/>
              <a:buFont typeface="Arial"/>
              <a:buChar char="•"/>
            </a:pPr>
            <a:r>
              <a:rPr lang="en" sz="1800">
                <a:solidFill>
                  <a:srgbClr val="434343"/>
                </a:solidFill>
                <a:latin typeface="Calibri"/>
                <a:ea typeface="Calibri"/>
                <a:cs typeface="Calibri"/>
                <a:sym typeface="Calibri"/>
              </a:rPr>
              <a:t> Fire related accidents are increasingly becoming common. </a:t>
            </a:r>
            <a:endParaRPr sz="1800">
              <a:solidFill>
                <a:srgbClr val="434343"/>
              </a:solidFill>
              <a:latin typeface="Calibri"/>
              <a:ea typeface="Calibri"/>
              <a:cs typeface="Calibri"/>
              <a:sym typeface="Calibri"/>
            </a:endParaRPr>
          </a:p>
          <a:p>
            <a:pPr indent="0" lvl="0" marL="91440" rtl="0" algn="just">
              <a:lnSpc>
                <a:spcPct val="90000"/>
              </a:lnSpc>
              <a:spcBef>
                <a:spcPts val="0"/>
              </a:spcBef>
              <a:spcAft>
                <a:spcPts val="0"/>
              </a:spcAft>
              <a:buSzPts val="1300"/>
              <a:buNone/>
            </a:pPr>
            <a:r>
              <a:t/>
            </a:r>
            <a:endParaRPr sz="1800">
              <a:solidFill>
                <a:srgbClr val="434343"/>
              </a:solidFill>
              <a:latin typeface="Calibri"/>
              <a:ea typeface="Calibri"/>
              <a:cs typeface="Calibri"/>
              <a:sym typeface="Calibri"/>
            </a:endParaRPr>
          </a:p>
          <a:p>
            <a:pPr indent="-90487" lvl="0" marL="90487" rtl="0" algn="just">
              <a:lnSpc>
                <a:spcPct val="90000"/>
              </a:lnSpc>
              <a:spcBef>
                <a:spcPts val="0"/>
              </a:spcBef>
              <a:spcAft>
                <a:spcPts val="0"/>
              </a:spcAft>
              <a:buClr>
                <a:srgbClr val="434343"/>
              </a:buClr>
              <a:buSzPts val="1800"/>
              <a:buFont typeface="Arial"/>
              <a:buChar char="•"/>
            </a:pPr>
            <a:r>
              <a:rPr lang="en" sz="1800">
                <a:solidFill>
                  <a:srgbClr val="434343"/>
                </a:solidFill>
                <a:latin typeface="Calibri"/>
                <a:ea typeface="Calibri"/>
                <a:cs typeface="Calibri"/>
                <a:sym typeface="Calibri"/>
              </a:rPr>
              <a:t> </a:t>
            </a:r>
            <a:r>
              <a:rPr i="1" lang="en" sz="1800">
                <a:solidFill>
                  <a:srgbClr val="434343"/>
                </a:solidFill>
                <a:latin typeface="Calibri"/>
                <a:ea typeface="Calibri"/>
                <a:cs typeface="Calibri"/>
                <a:sym typeface="Calibri"/>
              </a:rPr>
              <a:t>“Fire outbreak is the third biggest risk to business continuity and operations, according to India Risk Survey (IRS) 2018. In IRS 2016, fire outbreak was ranked eighth biggest risk to businesses.</a:t>
            </a:r>
            <a:r>
              <a:rPr lang="en" sz="1800">
                <a:solidFill>
                  <a:srgbClr val="434343"/>
                </a:solidFill>
                <a:latin typeface="Calibri"/>
                <a:ea typeface="Calibri"/>
                <a:cs typeface="Calibri"/>
                <a:sym typeface="Calibri"/>
              </a:rPr>
              <a:t>” </a:t>
            </a:r>
            <a:endParaRPr sz="1800">
              <a:solidFill>
                <a:srgbClr val="434343"/>
              </a:solidFill>
              <a:latin typeface="Calibri"/>
              <a:ea typeface="Calibri"/>
              <a:cs typeface="Calibri"/>
              <a:sym typeface="Calibri"/>
            </a:endParaRPr>
          </a:p>
          <a:p>
            <a:pPr indent="-90487" lvl="0" marL="90487" rtl="0" algn="just">
              <a:lnSpc>
                <a:spcPct val="90000"/>
              </a:lnSpc>
              <a:spcBef>
                <a:spcPts val="1400"/>
              </a:spcBef>
              <a:spcAft>
                <a:spcPts val="0"/>
              </a:spcAft>
              <a:buClr>
                <a:srgbClr val="434343"/>
              </a:buClr>
              <a:buSzPts val="1800"/>
              <a:buFont typeface="Arial"/>
              <a:buChar char="•"/>
            </a:pPr>
            <a:r>
              <a:rPr lang="en" sz="1800">
                <a:solidFill>
                  <a:srgbClr val="434343"/>
                </a:solidFill>
                <a:latin typeface="Calibri"/>
                <a:ea typeface="Calibri"/>
                <a:cs typeface="Calibri"/>
                <a:sym typeface="Calibri"/>
              </a:rPr>
              <a:t> Aim to reduce the burden of firemen.</a:t>
            </a:r>
            <a:endParaRPr sz="1800">
              <a:solidFill>
                <a:srgbClr val="434343"/>
              </a:solidFill>
              <a:latin typeface="Calibri"/>
              <a:ea typeface="Calibri"/>
              <a:cs typeface="Calibri"/>
              <a:sym typeface="Calibri"/>
            </a:endParaRPr>
          </a:p>
          <a:p>
            <a:pPr indent="-90487" lvl="0" marL="90487" rtl="0" algn="just">
              <a:lnSpc>
                <a:spcPct val="90000"/>
              </a:lnSpc>
              <a:spcBef>
                <a:spcPts val="1400"/>
              </a:spcBef>
              <a:spcAft>
                <a:spcPts val="0"/>
              </a:spcAft>
              <a:buClr>
                <a:srgbClr val="434343"/>
              </a:buClr>
              <a:buSzPts val="1800"/>
              <a:buFont typeface="Arial"/>
              <a:buChar char="•"/>
            </a:pPr>
            <a:r>
              <a:rPr lang="en" sz="1800">
                <a:solidFill>
                  <a:srgbClr val="434343"/>
                </a:solidFill>
                <a:latin typeface="Calibri"/>
                <a:ea typeface="Calibri"/>
                <a:cs typeface="Calibri"/>
                <a:sym typeface="Calibri"/>
              </a:rPr>
              <a:t> IOT based drone system which will provide valuable information about the situation and save lives of people directly affected by the tragedy and the first responders.</a:t>
            </a:r>
            <a:endParaRPr sz="1800">
              <a:solidFill>
                <a:srgbClr val="434343"/>
              </a:solidFill>
              <a:latin typeface="Calibri"/>
              <a:ea typeface="Calibri"/>
              <a:cs typeface="Calibri"/>
              <a:sym typeface="Calibri"/>
            </a:endParaRPr>
          </a:p>
          <a:p>
            <a:pPr indent="-90487" lvl="0" marL="90487" rtl="0" algn="just">
              <a:lnSpc>
                <a:spcPct val="90000"/>
              </a:lnSpc>
              <a:spcBef>
                <a:spcPts val="1400"/>
              </a:spcBef>
              <a:spcAft>
                <a:spcPts val="0"/>
              </a:spcAft>
              <a:buClr>
                <a:srgbClr val="434343"/>
              </a:buClr>
              <a:buSzPts val="1800"/>
              <a:buFont typeface="Arial"/>
              <a:buChar char="•"/>
            </a:pPr>
            <a:r>
              <a:rPr lang="en" sz="1800">
                <a:solidFill>
                  <a:srgbClr val="434343"/>
                </a:solidFill>
                <a:latin typeface="Calibri"/>
                <a:ea typeface="Calibri"/>
                <a:cs typeface="Calibri"/>
                <a:sym typeface="Calibri"/>
              </a:rPr>
              <a:t> Drop a Fire Extinguisher Ball inside the fire to control the fire quickly.</a:t>
            </a:r>
            <a:endParaRPr sz="1800">
              <a:solidFill>
                <a:srgbClr val="434343"/>
              </a:solidFill>
              <a:latin typeface="Calibri"/>
              <a:ea typeface="Calibri"/>
              <a:cs typeface="Calibri"/>
              <a:sym typeface="Calibri"/>
            </a:endParaRPr>
          </a:p>
          <a:p>
            <a:pPr indent="0" lvl="0" marL="0" rtl="0" algn="l">
              <a:lnSpc>
                <a:spcPct val="100000"/>
              </a:lnSpc>
              <a:spcBef>
                <a:spcPts val="0"/>
              </a:spcBef>
              <a:spcAft>
                <a:spcPts val="0"/>
              </a:spcAft>
              <a:buSzPts val="1300"/>
              <a:buNone/>
            </a:pPr>
            <a:r>
              <a:t/>
            </a:r>
            <a:endParaRPr sz="1800">
              <a:solidFill>
                <a:srgbClr val="434343"/>
              </a:solidFill>
              <a:latin typeface="Calibri"/>
              <a:ea typeface="Calibri"/>
              <a:cs typeface="Calibri"/>
              <a:sym typeface="Calibri"/>
            </a:endParaRPr>
          </a:p>
          <a:p>
            <a:pPr indent="0" lvl="0" marL="457200" rtl="0" algn="just">
              <a:lnSpc>
                <a:spcPct val="115000"/>
              </a:lnSpc>
              <a:spcBef>
                <a:spcPts val="0"/>
              </a:spcBef>
              <a:spcAft>
                <a:spcPts val="0"/>
              </a:spcAft>
              <a:buSzPts val="1300"/>
              <a:buNone/>
            </a:pPr>
            <a:r>
              <a:t/>
            </a:r>
            <a:endParaRPr sz="1800">
              <a:solidFill>
                <a:srgbClr val="000000"/>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6"/>
          <p:cNvSpPr txBox="1"/>
          <p:nvPr>
            <p:ph type="title"/>
          </p:nvPr>
        </p:nvSpPr>
        <p:spPr>
          <a:xfrm>
            <a:off x="86450" y="313033"/>
            <a:ext cx="8691900" cy="947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Hardware</a:t>
            </a:r>
            <a:endParaRPr/>
          </a:p>
        </p:txBody>
      </p:sp>
      <p:sp>
        <p:nvSpPr>
          <p:cNvPr id="85" name="Google Shape;85;p16"/>
          <p:cNvSpPr txBox="1"/>
          <p:nvPr/>
        </p:nvSpPr>
        <p:spPr>
          <a:xfrm>
            <a:off x="266000" y="1354775"/>
            <a:ext cx="8332800" cy="3611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434343"/>
              </a:buClr>
              <a:buSzPts val="1800"/>
              <a:buFont typeface="Arial"/>
              <a:buChar char="•"/>
            </a:pPr>
            <a:r>
              <a:rPr b="0" i="0" lang="en" sz="1800" u="none" cap="none" strike="noStrike">
                <a:solidFill>
                  <a:srgbClr val="434343"/>
                </a:solidFill>
                <a:latin typeface="Calibri"/>
                <a:ea typeface="Calibri"/>
                <a:cs typeface="Calibri"/>
                <a:sym typeface="Calibri"/>
              </a:rPr>
              <a:t>Microphone</a:t>
            </a:r>
            <a:endParaRPr b="0" i="0" sz="1800" u="none" cap="none" strike="noStrike">
              <a:solidFill>
                <a:srgbClr val="434343"/>
              </a:solidFill>
              <a:latin typeface="Calibri"/>
              <a:ea typeface="Calibri"/>
              <a:cs typeface="Calibri"/>
              <a:sym typeface="Calibri"/>
            </a:endParaRPr>
          </a:p>
          <a:p>
            <a:pPr indent="0" lvl="0" marL="45720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434343"/>
              </a:solidFill>
              <a:latin typeface="Calibri"/>
              <a:ea typeface="Calibri"/>
              <a:cs typeface="Calibri"/>
              <a:sym typeface="Calibri"/>
            </a:endParaRPr>
          </a:p>
          <a:p>
            <a:pPr indent="0" lvl="0" marL="0" marR="0" rtl="0" algn="l">
              <a:lnSpc>
                <a:spcPct val="100000"/>
              </a:lnSpc>
              <a:spcBef>
                <a:spcPts val="0"/>
              </a:spcBef>
              <a:spcAft>
                <a:spcPts val="0"/>
              </a:spcAft>
              <a:buClr>
                <a:srgbClr val="434343"/>
              </a:buClr>
              <a:buSzPts val="1800"/>
              <a:buFont typeface="Arial"/>
              <a:buChar char="•"/>
            </a:pPr>
            <a:r>
              <a:rPr b="0" i="0" lang="en" sz="1800" u="none" cap="none" strike="noStrike">
                <a:solidFill>
                  <a:srgbClr val="434343"/>
                </a:solidFill>
                <a:latin typeface="Calibri"/>
                <a:ea typeface="Calibri"/>
                <a:cs typeface="Calibri"/>
                <a:sym typeface="Calibri"/>
              </a:rPr>
              <a:t>Battery</a:t>
            </a:r>
            <a:endParaRPr b="0" i="0" sz="1800" u="none" cap="none" strike="noStrike">
              <a:solidFill>
                <a:srgbClr val="434343"/>
              </a:solidFill>
              <a:latin typeface="Calibri"/>
              <a:ea typeface="Calibri"/>
              <a:cs typeface="Calibri"/>
              <a:sym typeface="Calibri"/>
            </a:endParaRPr>
          </a:p>
          <a:p>
            <a:pPr indent="0" lvl="0" marL="45720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434343"/>
              </a:solidFill>
              <a:latin typeface="Calibri"/>
              <a:ea typeface="Calibri"/>
              <a:cs typeface="Calibri"/>
              <a:sym typeface="Calibri"/>
            </a:endParaRPr>
          </a:p>
          <a:p>
            <a:pPr indent="0" lvl="0" marL="0" marR="0" rtl="0" algn="l">
              <a:lnSpc>
                <a:spcPct val="100000"/>
              </a:lnSpc>
              <a:spcBef>
                <a:spcPts val="0"/>
              </a:spcBef>
              <a:spcAft>
                <a:spcPts val="0"/>
              </a:spcAft>
              <a:buClr>
                <a:srgbClr val="434343"/>
              </a:buClr>
              <a:buSzPts val="1800"/>
              <a:buFont typeface="Arial"/>
              <a:buChar char="•"/>
            </a:pPr>
            <a:r>
              <a:rPr b="0" i="0" lang="en" sz="1800" u="none" cap="none" strike="noStrike">
                <a:solidFill>
                  <a:srgbClr val="434343"/>
                </a:solidFill>
                <a:latin typeface="Calibri"/>
                <a:ea typeface="Calibri"/>
                <a:cs typeface="Calibri"/>
                <a:sym typeface="Calibri"/>
              </a:rPr>
              <a:t>Jump Wires</a:t>
            </a:r>
            <a:endParaRPr b="0" i="0" sz="1800" u="none" cap="none" strike="noStrike">
              <a:solidFill>
                <a:srgbClr val="434343"/>
              </a:solidFill>
              <a:latin typeface="Calibri"/>
              <a:ea typeface="Calibri"/>
              <a:cs typeface="Calibri"/>
              <a:sym typeface="Calibri"/>
            </a:endParaRPr>
          </a:p>
          <a:p>
            <a:pPr indent="0" lvl="0" marL="45720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434343"/>
              </a:solidFill>
              <a:latin typeface="Calibri"/>
              <a:ea typeface="Calibri"/>
              <a:cs typeface="Calibri"/>
              <a:sym typeface="Calibri"/>
            </a:endParaRPr>
          </a:p>
          <a:p>
            <a:pPr indent="0" lvl="0" marL="0" marR="0" rtl="0" algn="l">
              <a:lnSpc>
                <a:spcPct val="100000"/>
              </a:lnSpc>
              <a:spcBef>
                <a:spcPts val="0"/>
              </a:spcBef>
              <a:spcAft>
                <a:spcPts val="0"/>
              </a:spcAft>
              <a:buClr>
                <a:srgbClr val="434343"/>
              </a:buClr>
              <a:buSzPts val="1800"/>
              <a:buFont typeface="Arial"/>
              <a:buChar char="•"/>
            </a:pPr>
            <a:r>
              <a:rPr b="0" i="0" lang="en" sz="1800" u="none" cap="none" strike="noStrike">
                <a:solidFill>
                  <a:srgbClr val="434343"/>
                </a:solidFill>
                <a:latin typeface="Calibri"/>
                <a:ea typeface="Calibri"/>
                <a:cs typeface="Calibri"/>
                <a:sym typeface="Calibri"/>
              </a:rPr>
              <a:t>Fire Extinguisher Ball</a:t>
            </a:r>
            <a:endParaRPr b="0" i="0" sz="1800" u="none" cap="none" strike="noStrike">
              <a:solidFill>
                <a:srgbClr val="434343"/>
              </a:solidFill>
              <a:latin typeface="Calibri"/>
              <a:ea typeface="Calibri"/>
              <a:cs typeface="Calibri"/>
              <a:sym typeface="Calibri"/>
            </a:endParaRPr>
          </a:p>
          <a:p>
            <a:pPr indent="0" lvl="0" marL="45720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434343"/>
              </a:solidFill>
              <a:latin typeface="Calibri"/>
              <a:ea typeface="Calibri"/>
              <a:cs typeface="Calibri"/>
              <a:sym typeface="Calibri"/>
            </a:endParaRPr>
          </a:p>
          <a:p>
            <a:pPr indent="0" lvl="0" marL="0" marR="0" rtl="0" algn="l">
              <a:lnSpc>
                <a:spcPct val="100000"/>
              </a:lnSpc>
              <a:spcBef>
                <a:spcPts val="0"/>
              </a:spcBef>
              <a:spcAft>
                <a:spcPts val="0"/>
              </a:spcAft>
              <a:buClr>
                <a:srgbClr val="434343"/>
              </a:buClr>
              <a:buSzPts val="1800"/>
              <a:buFont typeface="Arial"/>
              <a:buChar char="•"/>
            </a:pPr>
            <a:r>
              <a:rPr b="0" i="0" lang="en" sz="1800" u="none" cap="none" strike="noStrike">
                <a:solidFill>
                  <a:srgbClr val="434343"/>
                </a:solidFill>
                <a:latin typeface="Calibri"/>
                <a:ea typeface="Calibri"/>
                <a:cs typeface="Calibri"/>
                <a:sym typeface="Calibri"/>
              </a:rPr>
              <a:t>Node MCU</a:t>
            </a:r>
            <a:endParaRPr b="0" i="0" sz="1800" u="none" cap="none" strike="noStrike">
              <a:solidFill>
                <a:srgbClr val="434343"/>
              </a:solidFill>
              <a:latin typeface="Calibri"/>
              <a:ea typeface="Calibri"/>
              <a:cs typeface="Calibri"/>
              <a:sym typeface="Calibri"/>
            </a:endParaRPr>
          </a:p>
          <a:p>
            <a:pPr indent="0" lvl="0" marL="45720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434343"/>
              </a:solidFill>
              <a:latin typeface="Calibri"/>
              <a:ea typeface="Calibri"/>
              <a:cs typeface="Calibri"/>
              <a:sym typeface="Calibri"/>
            </a:endParaRPr>
          </a:p>
          <a:p>
            <a:pPr indent="0" lvl="0" marL="0" marR="0" rtl="0" algn="l">
              <a:lnSpc>
                <a:spcPct val="100000"/>
              </a:lnSpc>
              <a:spcBef>
                <a:spcPts val="0"/>
              </a:spcBef>
              <a:spcAft>
                <a:spcPts val="0"/>
              </a:spcAft>
              <a:buClr>
                <a:srgbClr val="434343"/>
              </a:buClr>
              <a:buSzPts val="1800"/>
              <a:buFont typeface="Arial"/>
              <a:buChar char="•"/>
            </a:pPr>
            <a:r>
              <a:rPr b="0" i="0" lang="en" sz="1800" u="none" cap="none" strike="noStrike">
                <a:solidFill>
                  <a:srgbClr val="434343"/>
                </a:solidFill>
                <a:latin typeface="Calibri"/>
                <a:ea typeface="Calibri"/>
                <a:cs typeface="Calibri"/>
                <a:sym typeface="Calibri"/>
              </a:rPr>
              <a:t>Gas Sensors</a:t>
            </a:r>
            <a:endParaRPr b="0" i="0" sz="1800" u="none" cap="none" strike="noStrike">
              <a:solidFill>
                <a:srgbClr val="434343"/>
              </a:solidFill>
              <a:latin typeface="Calibri"/>
              <a:ea typeface="Calibri"/>
              <a:cs typeface="Calibri"/>
              <a:sym typeface="Calibri"/>
            </a:endParaRPr>
          </a:p>
          <a:p>
            <a:pPr indent="0" lvl="0" marL="45720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434343"/>
              </a:solidFill>
              <a:latin typeface="Calibri"/>
              <a:ea typeface="Calibri"/>
              <a:cs typeface="Calibri"/>
              <a:sym typeface="Calibri"/>
            </a:endParaRPr>
          </a:p>
          <a:p>
            <a:pPr indent="0" lvl="0" marL="0" marR="0" rtl="0" algn="l">
              <a:lnSpc>
                <a:spcPct val="100000"/>
              </a:lnSpc>
              <a:spcBef>
                <a:spcPts val="0"/>
              </a:spcBef>
              <a:spcAft>
                <a:spcPts val="0"/>
              </a:spcAft>
              <a:buClr>
                <a:srgbClr val="434343"/>
              </a:buClr>
              <a:buSzPts val="1800"/>
              <a:buFont typeface="Arial"/>
              <a:buChar char="•"/>
            </a:pPr>
            <a:r>
              <a:rPr b="0" i="0" lang="en" sz="1800" u="none" cap="none" strike="noStrike">
                <a:solidFill>
                  <a:srgbClr val="434343"/>
                </a:solidFill>
                <a:latin typeface="Calibri"/>
                <a:ea typeface="Calibri"/>
                <a:cs typeface="Calibri"/>
                <a:sym typeface="Calibri"/>
              </a:rPr>
              <a:t>Ultrasonic Sensors</a:t>
            </a:r>
            <a:endParaRPr b="0" i="0" sz="1800" u="none" cap="none" strike="noStrike">
              <a:solidFill>
                <a:srgbClr val="434343"/>
              </a:solidFill>
              <a:latin typeface="Calibri"/>
              <a:ea typeface="Calibri"/>
              <a:cs typeface="Calibri"/>
              <a:sym typeface="Calibri"/>
            </a:endParaRPr>
          </a:p>
          <a:p>
            <a:pPr indent="0" lvl="0" marL="45720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434343"/>
              </a:solidFill>
              <a:latin typeface="Calibri"/>
              <a:ea typeface="Calibri"/>
              <a:cs typeface="Calibri"/>
              <a:sym typeface="Calibri"/>
            </a:endParaRPr>
          </a:p>
          <a:p>
            <a:pPr indent="0" lvl="0" marL="45720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434343"/>
              </a:solidFill>
              <a:latin typeface="Calibri"/>
              <a:ea typeface="Calibri"/>
              <a:cs typeface="Calibri"/>
              <a:sym typeface="Calibri"/>
            </a:endParaRPr>
          </a:p>
          <a:p>
            <a:pPr indent="-165100" lvl="0" marL="34290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434343"/>
              </a:solidFill>
              <a:latin typeface="Calibri"/>
              <a:ea typeface="Calibri"/>
              <a:cs typeface="Calibri"/>
              <a:sym typeface="Calibri"/>
            </a:endParaRPr>
          </a:p>
        </p:txBody>
      </p:sp>
      <p:sp>
        <p:nvSpPr>
          <p:cNvPr id="86" name="Google Shape;86;p16"/>
          <p:cNvSpPr txBox="1"/>
          <p:nvPr/>
        </p:nvSpPr>
        <p:spPr>
          <a:xfrm>
            <a:off x="4572000" y="1354775"/>
            <a:ext cx="4018200" cy="3000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434343"/>
              </a:buClr>
              <a:buSzPts val="1800"/>
              <a:buFont typeface="Arial"/>
              <a:buChar char="•"/>
            </a:pPr>
            <a:r>
              <a:rPr b="0" i="0" lang="en" sz="1800" u="none" cap="none" strike="noStrike">
                <a:solidFill>
                  <a:srgbClr val="434343"/>
                </a:solidFill>
                <a:latin typeface="Calibri"/>
                <a:ea typeface="Calibri"/>
                <a:cs typeface="Calibri"/>
                <a:sym typeface="Calibri"/>
              </a:rPr>
              <a:t>Frame </a:t>
            </a:r>
            <a:endParaRPr b="0" i="0" sz="1800" u="none" cap="none" strike="noStrike">
              <a:solidFill>
                <a:srgbClr val="434343"/>
              </a:solidFill>
              <a:latin typeface="Calibri"/>
              <a:ea typeface="Calibri"/>
              <a:cs typeface="Calibri"/>
              <a:sym typeface="Calibri"/>
            </a:endParaRPr>
          </a:p>
          <a:p>
            <a:pPr indent="0" lvl="0" marL="45720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434343"/>
              </a:solidFill>
              <a:latin typeface="Calibri"/>
              <a:ea typeface="Calibri"/>
              <a:cs typeface="Calibri"/>
              <a:sym typeface="Calibri"/>
            </a:endParaRPr>
          </a:p>
          <a:p>
            <a:pPr indent="0" lvl="0" marL="0" marR="0" rtl="0" algn="l">
              <a:lnSpc>
                <a:spcPct val="100000"/>
              </a:lnSpc>
              <a:spcBef>
                <a:spcPts val="0"/>
              </a:spcBef>
              <a:spcAft>
                <a:spcPts val="0"/>
              </a:spcAft>
              <a:buClr>
                <a:srgbClr val="434343"/>
              </a:buClr>
              <a:buSzPts val="1800"/>
              <a:buFont typeface="Arial"/>
              <a:buChar char="•"/>
            </a:pPr>
            <a:r>
              <a:rPr b="0" i="0" lang="en" sz="1800" u="none" cap="none" strike="noStrike">
                <a:solidFill>
                  <a:srgbClr val="434343"/>
                </a:solidFill>
                <a:latin typeface="Calibri"/>
                <a:ea typeface="Calibri"/>
                <a:cs typeface="Calibri"/>
                <a:sym typeface="Calibri"/>
              </a:rPr>
              <a:t>Propellers</a:t>
            </a:r>
            <a:endParaRPr b="0" i="0" sz="1800" u="none" cap="none" strike="noStrike">
              <a:solidFill>
                <a:srgbClr val="434343"/>
              </a:solidFill>
              <a:latin typeface="Calibri"/>
              <a:ea typeface="Calibri"/>
              <a:cs typeface="Calibri"/>
              <a:sym typeface="Calibri"/>
            </a:endParaRPr>
          </a:p>
          <a:p>
            <a:pPr indent="0" lvl="0" marL="45720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434343"/>
              </a:solidFill>
              <a:latin typeface="Calibri"/>
              <a:ea typeface="Calibri"/>
              <a:cs typeface="Calibri"/>
              <a:sym typeface="Calibri"/>
            </a:endParaRPr>
          </a:p>
          <a:p>
            <a:pPr indent="0" lvl="0" marL="0" marR="0" rtl="0" algn="l">
              <a:lnSpc>
                <a:spcPct val="100000"/>
              </a:lnSpc>
              <a:spcBef>
                <a:spcPts val="0"/>
              </a:spcBef>
              <a:spcAft>
                <a:spcPts val="0"/>
              </a:spcAft>
              <a:buClr>
                <a:srgbClr val="434343"/>
              </a:buClr>
              <a:buSzPts val="1800"/>
              <a:buFont typeface="Arial"/>
              <a:buChar char="•"/>
            </a:pPr>
            <a:r>
              <a:rPr b="0" i="0" lang="en" sz="1800" u="none" cap="none" strike="noStrike">
                <a:solidFill>
                  <a:srgbClr val="434343"/>
                </a:solidFill>
                <a:latin typeface="Calibri"/>
                <a:ea typeface="Calibri"/>
                <a:cs typeface="Calibri"/>
                <a:sym typeface="Calibri"/>
              </a:rPr>
              <a:t>Motors</a:t>
            </a:r>
            <a:endParaRPr b="0" i="0" sz="1800" u="none" cap="none" strike="noStrike">
              <a:solidFill>
                <a:srgbClr val="434343"/>
              </a:solidFill>
              <a:latin typeface="Calibri"/>
              <a:ea typeface="Calibri"/>
              <a:cs typeface="Calibri"/>
              <a:sym typeface="Calibri"/>
            </a:endParaRPr>
          </a:p>
          <a:p>
            <a:pPr indent="0" lvl="0" marL="45720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434343"/>
              </a:solidFill>
              <a:latin typeface="Calibri"/>
              <a:ea typeface="Calibri"/>
              <a:cs typeface="Calibri"/>
              <a:sym typeface="Calibri"/>
            </a:endParaRPr>
          </a:p>
          <a:p>
            <a:pPr indent="0" lvl="0" marL="0" marR="0" rtl="0" algn="l">
              <a:lnSpc>
                <a:spcPct val="100000"/>
              </a:lnSpc>
              <a:spcBef>
                <a:spcPts val="0"/>
              </a:spcBef>
              <a:spcAft>
                <a:spcPts val="0"/>
              </a:spcAft>
              <a:buClr>
                <a:srgbClr val="434343"/>
              </a:buClr>
              <a:buSzPts val="1800"/>
              <a:buFont typeface="Arial"/>
              <a:buChar char="•"/>
            </a:pPr>
            <a:r>
              <a:rPr b="0" i="0" lang="en" sz="1800" u="none" cap="none" strike="noStrike">
                <a:solidFill>
                  <a:srgbClr val="434343"/>
                </a:solidFill>
                <a:latin typeface="Calibri"/>
                <a:ea typeface="Calibri"/>
                <a:cs typeface="Calibri"/>
                <a:sym typeface="Calibri"/>
              </a:rPr>
              <a:t>ESC</a:t>
            </a:r>
            <a:endParaRPr b="0" i="0" sz="1800" u="none" cap="none" strike="noStrike">
              <a:solidFill>
                <a:srgbClr val="434343"/>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434343"/>
              </a:solidFill>
              <a:latin typeface="Calibri"/>
              <a:ea typeface="Calibri"/>
              <a:cs typeface="Calibri"/>
              <a:sym typeface="Calibri"/>
            </a:endParaRPr>
          </a:p>
          <a:p>
            <a:pPr indent="0" lvl="0" marL="0" marR="0" rtl="0" algn="l">
              <a:lnSpc>
                <a:spcPct val="100000"/>
              </a:lnSpc>
              <a:spcBef>
                <a:spcPts val="0"/>
              </a:spcBef>
              <a:spcAft>
                <a:spcPts val="0"/>
              </a:spcAft>
              <a:buClr>
                <a:srgbClr val="434343"/>
              </a:buClr>
              <a:buSzPts val="1800"/>
              <a:buFont typeface="Arial"/>
              <a:buChar char="•"/>
            </a:pPr>
            <a:r>
              <a:rPr b="0" i="0" lang="en" sz="1800" u="none" cap="none" strike="noStrike">
                <a:solidFill>
                  <a:srgbClr val="434343"/>
                </a:solidFill>
                <a:latin typeface="Calibri"/>
                <a:ea typeface="Calibri"/>
                <a:cs typeface="Calibri"/>
                <a:sym typeface="Calibri"/>
              </a:rPr>
              <a:t>Raspberry Pie</a:t>
            </a:r>
            <a:endParaRPr b="0" i="0" sz="1800" u="none" cap="none" strike="noStrike">
              <a:solidFill>
                <a:srgbClr val="434343"/>
              </a:solidFill>
              <a:latin typeface="Calibri"/>
              <a:ea typeface="Calibri"/>
              <a:cs typeface="Calibri"/>
              <a:sym typeface="Calibri"/>
            </a:endParaRPr>
          </a:p>
          <a:p>
            <a:pPr indent="0" lvl="0" marL="45720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434343"/>
              </a:solidFill>
              <a:latin typeface="Calibri"/>
              <a:ea typeface="Calibri"/>
              <a:cs typeface="Calibri"/>
              <a:sym typeface="Calibri"/>
            </a:endParaRPr>
          </a:p>
          <a:p>
            <a:pPr indent="0" lvl="0" marL="0" marR="0" rtl="0" algn="l">
              <a:lnSpc>
                <a:spcPct val="100000"/>
              </a:lnSpc>
              <a:spcBef>
                <a:spcPts val="0"/>
              </a:spcBef>
              <a:spcAft>
                <a:spcPts val="0"/>
              </a:spcAft>
              <a:buClr>
                <a:srgbClr val="434343"/>
              </a:buClr>
              <a:buSzPts val="1800"/>
              <a:buFont typeface="Arial"/>
              <a:buChar char="•"/>
            </a:pPr>
            <a:r>
              <a:rPr b="0" i="0" lang="en" sz="1800" u="none" cap="none" strike="noStrike">
                <a:solidFill>
                  <a:srgbClr val="434343"/>
                </a:solidFill>
                <a:latin typeface="Calibri"/>
                <a:ea typeface="Calibri"/>
                <a:cs typeface="Calibri"/>
                <a:sym typeface="Calibri"/>
              </a:rPr>
              <a:t>Speaker</a:t>
            </a:r>
            <a:endParaRPr b="0" i="0" sz="1800" u="none" cap="none" strike="noStrike">
              <a:solidFill>
                <a:srgbClr val="434343"/>
              </a:solidFill>
              <a:latin typeface="Calibri"/>
              <a:ea typeface="Calibri"/>
              <a:cs typeface="Calibri"/>
              <a:sym typeface="Calibri"/>
            </a:endParaRPr>
          </a:p>
          <a:p>
            <a:pPr indent="0" lvl="0" marL="45720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434343"/>
              </a:solidFill>
              <a:latin typeface="Calibri"/>
              <a:ea typeface="Calibri"/>
              <a:cs typeface="Calibri"/>
              <a:sym typeface="Calibri"/>
            </a:endParaRPr>
          </a:p>
          <a:p>
            <a:pPr indent="0" lvl="0" marL="0" marR="0" rtl="0" algn="l">
              <a:lnSpc>
                <a:spcPct val="100000"/>
              </a:lnSpc>
              <a:spcBef>
                <a:spcPts val="0"/>
              </a:spcBef>
              <a:spcAft>
                <a:spcPts val="0"/>
              </a:spcAft>
              <a:buClr>
                <a:srgbClr val="434343"/>
              </a:buClr>
              <a:buSzPts val="1800"/>
              <a:buFont typeface="Calibri"/>
              <a:buChar char="•"/>
            </a:pPr>
            <a:r>
              <a:rPr b="0" i="0" lang="en" sz="1800" u="none" cap="none" strike="noStrike">
                <a:solidFill>
                  <a:srgbClr val="434343"/>
                </a:solidFill>
                <a:latin typeface="Calibri"/>
                <a:ea typeface="Calibri"/>
                <a:cs typeface="Calibri"/>
                <a:sym typeface="Calibri"/>
              </a:rPr>
              <a:t>Gas Sensors(MQ9 &amp; MQ135)</a:t>
            </a:r>
            <a:endParaRPr b="0" i="0" sz="1800" u="none" cap="none" strike="noStrike">
              <a:solidFill>
                <a:srgbClr val="434343"/>
              </a:solidFill>
              <a:latin typeface="Calibri"/>
              <a:ea typeface="Calibri"/>
              <a:cs typeface="Calibri"/>
              <a:sym typeface="Calibri"/>
            </a:endParaRPr>
          </a:p>
          <a:p>
            <a:pPr indent="0" lvl="0" marL="45720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434343"/>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434343"/>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7"/>
          <p:cNvSpPr txBox="1"/>
          <p:nvPr>
            <p:ph type="title"/>
          </p:nvPr>
        </p:nvSpPr>
        <p:spPr>
          <a:xfrm>
            <a:off x="86450" y="313033"/>
            <a:ext cx="8691900" cy="947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Software</a:t>
            </a:r>
            <a:endParaRPr/>
          </a:p>
        </p:txBody>
      </p:sp>
      <p:sp>
        <p:nvSpPr>
          <p:cNvPr id="92" name="Google Shape;92;p17"/>
          <p:cNvSpPr txBox="1"/>
          <p:nvPr/>
        </p:nvSpPr>
        <p:spPr>
          <a:xfrm>
            <a:off x="601670" y="1443835"/>
            <a:ext cx="7940700" cy="4275600"/>
          </a:xfrm>
          <a:prstGeom prst="rect">
            <a:avLst/>
          </a:prstGeom>
          <a:noFill/>
          <a:ln>
            <a:noFill/>
          </a:ln>
        </p:spPr>
        <p:txBody>
          <a:bodyPr anchorCtr="0" anchor="t" bIns="45700" lIns="91425" spcFirstLastPara="1" rIns="91425" wrap="square" tIns="45700">
            <a:noAutofit/>
          </a:bodyPr>
          <a:lstStyle/>
          <a:p>
            <a:pPr indent="-342900" lvl="0" marL="457200" marR="0" rtl="0" algn="l">
              <a:lnSpc>
                <a:spcPct val="115000"/>
              </a:lnSpc>
              <a:spcBef>
                <a:spcPts val="0"/>
              </a:spcBef>
              <a:spcAft>
                <a:spcPts val="0"/>
              </a:spcAft>
              <a:buClr>
                <a:srgbClr val="434343"/>
              </a:buClr>
              <a:buSzPts val="1800"/>
              <a:buFont typeface="Arial"/>
              <a:buChar char="•"/>
            </a:pPr>
            <a:r>
              <a:rPr b="0" i="0" lang="en" sz="1800" u="none" cap="none" strike="noStrike">
                <a:solidFill>
                  <a:srgbClr val="434343"/>
                </a:solidFill>
                <a:latin typeface="Calibri"/>
                <a:ea typeface="Calibri"/>
                <a:cs typeface="Calibri"/>
                <a:sym typeface="Calibri"/>
              </a:rPr>
              <a:t>Python, version = 3.6</a:t>
            </a:r>
            <a:endParaRPr b="0" i="0" sz="1800" u="none" cap="none" strike="noStrike">
              <a:solidFill>
                <a:srgbClr val="434343"/>
              </a:solidFill>
              <a:latin typeface="Calibri"/>
              <a:ea typeface="Calibri"/>
              <a:cs typeface="Calibri"/>
              <a:sym typeface="Calibri"/>
            </a:endParaRPr>
          </a:p>
          <a:p>
            <a:pPr indent="-342900" lvl="0" marL="457200" marR="0" rtl="0" algn="l">
              <a:lnSpc>
                <a:spcPct val="115000"/>
              </a:lnSpc>
              <a:spcBef>
                <a:spcPts val="0"/>
              </a:spcBef>
              <a:spcAft>
                <a:spcPts val="0"/>
              </a:spcAft>
              <a:buClr>
                <a:srgbClr val="434343"/>
              </a:buClr>
              <a:buSzPts val="1800"/>
              <a:buFont typeface="Arial"/>
              <a:buChar char="•"/>
            </a:pPr>
            <a:r>
              <a:rPr b="0" i="0" lang="en" sz="1800" u="none" cap="none" strike="noStrike">
                <a:solidFill>
                  <a:srgbClr val="434343"/>
                </a:solidFill>
                <a:latin typeface="Calibri"/>
                <a:ea typeface="Calibri"/>
                <a:cs typeface="Calibri"/>
                <a:sym typeface="Calibri"/>
              </a:rPr>
              <a:t>Arduino IDE</a:t>
            </a:r>
            <a:endParaRPr b="0" i="0" sz="1800" u="none" cap="none" strike="noStrike">
              <a:solidFill>
                <a:srgbClr val="434343"/>
              </a:solidFill>
              <a:latin typeface="Calibri"/>
              <a:ea typeface="Calibri"/>
              <a:cs typeface="Calibri"/>
              <a:sym typeface="Calibri"/>
            </a:endParaRPr>
          </a:p>
          <a:p>
            <a:pPr indent="-342900" lvl="0" marL="457200" marR="0" rtl="0" algn="l">
              <a:lnSpc>
                <a:spcPct val="115000"/>
              </a:lnSpc>
              <a:spcBef>
                <a:spcPts val="0"/>
              </a:spcBef>
              <a:spcAft>
                <a:spcPts val="0"/>
              </a:spcAft>
              <a:buClr>
                <a:srgbClr val="434343"/>
              </a:buClr>
              <a:buSzPts val="1800"/>
              <a:buFont typeface="Arial"/>
              <a:buChar char="•"/>
            </a:pPr>
            <a:r>
              <a:rPr b="0" i="0" lang="en" sz="1800" u="none" cap="none" strike="noStrike">
                <a:solidFill>
                  <a:srgbClr val="434343"/>
                </a:solidFill>
                <a:latin typeface="Calibri"/>
                <a:ea typeface="Calibri"/>
                <a:cs typeface="Calibri"/>
                <a:sym typeface="Calibri"/>
              </a:rPr>
              <a:t>HTML5</a:t>
            </a:r>
            <a:endParaRPr b="0" i="0" sz="1800" u="none" cap="none" strike="noStrike">
              <a:solidFill>
                <a:srgbClr val="434343"/>
              </a:solidFill>
              <a:latin typeface="Calibri"/>
              <a:ea typeface="Calibri"/>
              <a:cs typeface="Calibri"/>
              <a:sym typeface="Calibri"/>
            </a:endParaRPr>
          </a:p>
          <a:p>
            <a:pPr indent="-342900" lvl="0" marL="457200" marR="0" rtl="0" algn="l">
              <a:lnSpc>
                <a:spcPct val="115000"/>
              </a:lnSpc>
              <a:spcBef>
                <a:spcPts val="0"/>
              </a:spcBef>
              <a:spcAft>
                <a:spcPts val="0"/>
              </a:spcAft>
              <a:buClr>
                <a:srgbClr val="434343"/>
              </a:buClr>
              <a:buSzPts val="1800"/>
              <a:buFont typeface="Arial"/>
              <a:buChar char="•"/>
            </a:pPr>
            <a:r>
              <a:rPr b="0" i="0" lang="en" sz="1800" u="none" cap="none" strike="noStrike">
                <a:solidFill>
                  <a:srgbClr val="434343"/>
                </a:solidFill>
                <a:latin typeface="Calibri"/>
                <a:ea typeface="Calibri"/>
                <a:cs typeface="Calibri"/>
                <a:sym typeface="Calibri"/>
              </a:rPr>
              <a:t>CSS3</a:t>
            </a:r>
            <a:endParaRPr b="0" i="0" sz="1800" u="none" cap="none" strike="noStrike">
              <a:solidFill>
                <a:srgbClr val="434343"/>
              </a:solidFill>
              <a:latin typeface="Calibri"/>
              <a:ea typeface="Calibri"/>
              <a:cs typeface="Calibri"/>
              <a:sym typeface="Calibri"/>
            </a:endParaRPr>
          </a:p>
          <a:p>
            <a:pPr indent="-342900" lvl="0" marL="457200" marR="0" rtl="0" algn="l">
              <a:lnSpc>
                <a:spcPct val="115000"/>
              </a:lnSpc>
              <a:spcBef>
                <a:spcPts val="0"/>
              </a:spcBef>
              <a:spcAft>
                <a:spcPts val="0"/>
              </a:spcAft>
              <a:buClr>
                <a:srgbClr val="434343"/>
              </a:buClr>
              <a:buSzPts val="1800"/>
              <a:buFont typeface="Arial"/>
              <a:buChar char="•"/>
            </a:pPr>
            <a:r>
              <a:rPr b="0" i="0" lang="en" sz="1800" u="none" cap="none" strike="noStrike">
                <a:solidFill>
                  <a:srgbClr val="434343"/>
                </a:solidFill>
                <a:latin typeface="Calibri"/>
                <a:ea typeface="Calibri"/>
                <a:cs typeface="Calibri"/>
                <a:sym typeface="Calibri"/>
              </a:rPr>
              <a:t>Javascript</a:t>
            </a:r>
            <a:endParaRPr b="0" i="0" sz="1800" u="none" cap="none" strike="noStrike">
              <a:solidFill>
                <a:srgbClr val="434343"/>
              </a:solidFill>
              <a:latin typeface="Calibri"/>
              <a:ea typeface="Calibri"/>
              <a:cs typeface="Calibri"/>
              <a:sym typeface="Calibri"/>
            </a:endParaRPr>
          </a:p>
          <a:p>
            <a:pPr indent="-342900" lvl="0" marL="457200" marR="0" rtl="0" algn="l">
              <a:lnSpc>
                <a:spcPct val="115000"/>
              </a:lnSpc>
              <a:spcBef>
                <a:spcPts val="0"/>
              </a:spcBef>
              <a:spcAft>
                <a:spcPts val="0"/>
              </a:spcAft>
              <a:buClr>
                <a:srgbClr val="434343"/>
              </a:buClr>
              <a:buSzPts val="1800"/>
              <a:buFont typeface="Arial"/>
              <a:buChar char="•"/>
            </a:pPr>
            <a:r>
              <a:rPr b="0" i="0" lang="en" sz="1800" u="none" cap="none" strike="noStrike">
                <a:solidFill>
                  <a:srgbClr val="434343"/>
                </a:solidFill>
                <a:latin typeface="Calibri"/>
                <a:ea typeface="Calibri"/>
                <a:cs typeface="Calibri"/>
                <a:sym typeface="Calibri"/>
              </a:rPr>
              <a:t>Firebase</a:t>
            </a:r>
            <a:endParaRPr b="0" i="0" sz="1800" u="none" cap="none" strike="noStrike">
              <a:solidFill>
                <a:srgbClr val="434343"/>
              </a:solidFill>
              <a:latin typeface="Calibri"/>
              <a:ea typeface="Calibri"/>
              <a:cs typeface="Calibri"/>
              <a:sym typeface="Calibri"/>
            </a:endParaRPr>
          </a:p>
          <a:p>
            <a:pPr indent="-342900" lvl="0" marL="457200" marR="0" rtl="0" algn="l">
              <a:lnSpc>
                <a:spcPct val="115000"/>
              </a:lnSpc>
              <a:spcBef>
                <a:spcPts val="0"/>
              </a:spcBef>
              <a:spcAft>
                <a:spcPts val="0"/>
              </a:spcAft>
              <a:buClr>
                <a:srgbClr val="434343"/>
              </a:buClr>
              <a:buSzPts val="1800"/>
              <a:buFont typeface="Arial"/>
              <a:buChar char="•"/>
            </a:pPr>
            <a:r>
              <a:rPr b="0" i="0" lang="en" sz="1800" u="none" cap="none" strike="noStrike">
                <a:solidFill>
                  <a:srgbClr val="434343"/>
                </a:solidFill>
                <a:latin typeface="Calibri"/>
                <a:ea typeface="Calibri"/>
                <a:cs typeface="Calibri"/>
                <a:sym typeface="Calibri"/>
              </a:rPr>
              <a:t>AWS EC2</a:t>
            </a:r>
            <a:endParaRPr b="0" i="0" sz="1800" u="none" cap="none" strike="noStrike">
              <a:solidFill>
                <a:srgbClr val="434343"/>
              </a:solidFill>
              <a:latin typeface="Calibri"/>
              <a:ea typeface="Calibri"/>
              <a:cs typeface="Calibri"/>
              <a:sym typeface="Calibri"/>
            </a:endParaRPr>
          </a:p>
          <a:p>
            <a:pPr indent="0" lvl="0" marL="457200" marR="0" rtl="0" algn="l">
              <a:lnSpc>
                <a:spcPct val="115000"/>
              </a:lnSpc>
              <a:spcBef>
                <a:spcPts val="0"/>
              </a:spcBef>
              <a:spcAft>
                <a:spcPts val="0"/>
              </a:spcAft>
              <a:buClr>
                <a:srgbClr val="000000"/>
              </a:buClr>
              <a:buSzPts val="1800"/>
              <a:buFont typeface="Arial"/>
              <a:buNone/>
            </a:pPr>
            <a:r>
              <a:t/>
            </a:r>
            <a:endParaRPr b="0" i="0" sz="1800" u="none" cap="none" strike="noStrike">
              <a:solidFill>
                <a:srgbClr val="434343"/>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18"/>
          <p:cNvSpPr txBox="1"/>
          <p:nvPr>
            <p:ph type="title"/>
          </p:nvPr>
        </p:nvSpPr>
        <p:spPr>
          <a:xfrm>
            <a:off x="195209" y="215757"/>
            <a:ext cx="8637000" cy="909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Methodology Employed</a:t>
            </a:r>
            <a:endParaRPr/>
          </a:p>
        </p:txBody>
      </p:sp>
      <p:sp>
        <p:nvSpPr>
          <p:cNvPr id="98" name="Google Shape;98;p18"/>
          <p:cNvSpPr txBox="1"/>
          <p:nvPr>
            <p:ph idx="1" type="body"/>
          </p:nvPr>
        </p:nvSpPr>
        <p:spPr>
          <a:xfrm>
            <a:off x="282875" y="1602925"/>
            <a:ext cx="3999900" cy="3076200"/>
          </a:xfrm>
          <a:prstGeom prst="rect">
            <a:avLst/>
          </a:prstGeom>
          <a:noFill/>
          <a:ln>
            <a:noFill/>
          </a:ln>
        </p:spPr>
        <p:txBody>
          <a:bodyPr anchorCtr="0" anchor="t" bIns="91425" lIns="91425" spcFirstLastPara="1" rIns="91425" wrap="square" tIns="91425">
            <a:noAutofit/>
          </a:bodyPr>
          <a:lstStyle/>
          <a:p>
            <a:pPr indent="-342900" lvl="0" marL="457200" rtl="0" algn="just">
              <a:lnSpc>
                <a:spcPct val="115000"/>
              </a:lnSpc>
              <a:spcBef>
                <a:spcPts val="0"/>
              </a:spcBef>
              <a:spcAft>
                <a:spcPts val="0"/>
              </a:spcAft>
              <a:buClr>
                <a:srgbClr val="000000"/>
              </a:buClr>
              <a:buSzPts val="1800"/>
              <a:buFont typeface="Calibri"/>
              <a:buChar char="●"/>
            </a:pPr>
            <a:r>
              <a:rPr b="1" lang="en" sz="1800">
                <a:solidFill>
                  <a:srgbClr val="000000"/>
                </a:solidFill>
                <a:latin typeface="Calibri"/>
                <a:ea typeface="Calibri"/>
                <a:cs typeface="Calibri"/>
                <a:sym typeface="Calibri"/>
              </a:rPr>
              <a:t>Requirement Gathering</a:t>
            </a:r>
            <a:endParaRPr sz="1800">
              <a:solidFill>
                <a:srgbClr val="000000"/>
              </a:solidFill>
              <a:latin typeface="Calibri"/>
              <a:ea typeface="Calibri"/>
              <a:cs typeface="Calibri"/>
              <a:sym typeface="Calibri"/>
            </a:endParaRPr>
          </a:p>
          <a:p>
            <a:pPr indent="-342900" lvl="0" marL="457200" rtl="0" algn="just">
              <a:lnSpc>
                <a:spcPct val="115000"/>
              </a:lnSpc>
              <a:spcBef>
                <a:spcPts val="0"/>
              </a:spcBef>
              <a:spcAft>
                <a:spcPts val="0"/>
              </a:spcAft>
              <a:buClr>
                <a:srgbClr val="000000"/>
              </a:buClr>
              <a:buSzPts val="1800"/>
              <a:buFont typeface="Calibri"/>
              <a:buChar char="●"/>
            </a:pPr>
            <a:r>
              <a:rPr b="1" lang="en" sz="1800">
                <a:solidFill>
                  <a:srgbClr val="000000"/>
                </a:solidFill>
                <a:latin typeface="Calibri"/>
                <a:ea typeface="Calibri"/>
                <a:cs typeface="Calibri"/>
                <a:sym typeface="Calibri"/>
              </a:rPr>
              <a:t>Planning</a:t>
            </a:r>
            <a:endParaRPr sz="1800">
              <a:solidFill>
                <a:srgbClr val="000000"/>
              </a:solidFill>
              <a:latin typeface="Calibri"/>
              <a:ea typeface="Calibri"/>
              <a:cs typeface="Calibri"/>
              <a:sym typeface="Calibri"/>
            </a:endParaRPr>
          </a:p>
          <a:p>
            <a:pPr indent="-342900" lvl="0" marL="457200" rtl="0" algn="just">
              <a:lnSpc>
                <a:spcPct val="115000"/>
              </a:lnSpc>
              <a:spcBef>
                <a:spcPts val="0"/>
              </a:spcBef>
              <a:spcAft>
                <a:spcPts val="0"/>
              </a:spcAft>
              <a:buClr>
                <a:srgbClr val="000000"/>
              </a:buClr>
              <a:buSzPts val="1800"/>
              <a:buFont typeface="Calibri"/>
              <a:buChar char="●"/>
            </a:pPr>
            <a:r>
              <a:rPr b="1" lang="en" sz="1800">
                <a:solidFill>
                  <a:srgbClr val="000000"/>
                </a:solidFill>
                <a:latin typeface="Calibri"/>
                <a:ea typeface="Calibri"/>
                <a:cs typeface="Calibri"/>
                <a:sym typeface="Calibri"/>
              </a:rPr>
              <a:t>Design</a:t>
            </a:r>
            <a:endParaRPr b="1" sz="1800">
              <a:solidFill>
                <a:srgbClr val="000000"/>
              </a:solidFill>
              <a:latin typeface="Calibri"/>
              <a:ea typeface="Calibri"/>
              <a:cs typeface="Calibri"/>
              <a:sym typeface="Calibri"/>
            </a:endParaRPr>
          </a:p>
          <a:p>
            <a:pPr indent="-342900" lvl="0" marL="457200" rtl="0" algn="just">
              <a:lnSpc>
                <a:spcPct val="115000"/>
              </a:lnSpc>
              <a:spcBef>
                <a:spcPts val="0"/>
              </a:spcBef>
              <a:spcAft>
                <a:spcPts val="0"/>
              </a:spcAft>
              <a:buClr>
                <a:srgbClr val="000000"/>
              </a:buClr>
              <a:buSzPts val="1800"/>
              <a:buFont typeface="Calibri"/>
              <a:buChar char="●"/>
            </a:pPr>
            <a:r>
              <a:rPr b="1" lang="en" sz="1800">
                <a:solidFill>
                  <a:srgbClr val="000000"/>
                </a:solidFill>
                <a:latin typeface="Calibri"/>
                <a:ea typeface="Calibri"/>
                <a:cs typeface="Calibri"/>
                <a:sym typeface="Calibri"/>
              </a:rPr>
              <a:t>Develop</a:t>
            </a:r>
            <a:endParaRPr sz="1800">
              <a:solidFill>
                <a:srgbClr val="000000"/>
              </a:solidFill>
              <a:latin typeface="Calibri"/>
              <a:ea typeface="Calibri"/>
              <a:cs typeface="Calibri"/>
              <a:sym typeface="Calibri"/>
            </a:endParaRPr>
          </a:p>
          <a:p>
            <a:pPr indent="-342900" lvl="0" marL="457200" rtl="0" algn="just">
              <a:lnSpc>
                <a:spcPct val="115000"/>
              </a:lnSpc>
              <a:spcBef>
                <a:spcPts val="0"/>
              </a:spcBef>
              <a:spcAft>
                <a:spcPts val="0"/>
              </a:spcAft>
              <a:buClr>
                <a:srgbClr val="000000"/>
              </a:buClr>
              <a:buSzPts val="1800"/>
              <a:buFont typeface="Calibri"/>
              <a:buChar char="●"/>
            </a:pPr>
            <a:r>
              <a:rPr b="1" lang="en" sz="1800">
                <a:solidFill>
                  <a:srgbClr val="000000"/>
                </a:solidFill>
                <a:latin typeface="Calibri"/>
                <a:ea typeface="Calibri"/>
                <a:cs typeface="Calibri"/>
                <a:sym typeface="Calibri"/>
              </a:rPr>
              <a:t>Integration and Testing</a:t>
            </a:r>
            <a:endParaRPr sz="1800">
              <a:solidFill>
                <a:srgbClr val="000000"/>
              </a:solidFill>
              <a:latin typeface="Calibri"/>
              <a:ea typeface="Calibri"/>
              <a:cs typeface="Calibri"/>
              <a:sym typeface="Calibri"/>
            </a:endParaRPr>
          </a:p>
          <a:p>
            <a:pPr indent="-342900" lvl="0" marL="457200" rtl="0" algn="just">
              <a:lnSpc>
                <a:spcPct val="115000"/>
              </a:lnSpc>
              <a:spcBef>
                <a:spcPts val="0"/>
              </a:spcBef>
              <a:spcAft>
                <a:spcPts val="0"/>
              </a:spcAft>
              <a:buClr>
                <a:srgbClr val="000000"/>
              </a:buClr>
              <a:buSzPts val="1800"/>
              <a:buFont typeface="Calibri"/>
              <a:buChar char="●"/>
            </a:pPr>
            <a:r>
              <a:rPr b="1" lang="en" sz="1800">
                <a:solidFill>
                  <a:srgbClr val="000000"/>
                </a:solidFill>
                <a:latin typeface="Calibri"/>
                <a:ea typeface="Calibri"/>
                <a:cs typeface="Calibri"/>
                <a:sym typeface="Calibri"/>
              </a:rPr>
              <a:t>Evaluation and Feedback</a:t>
            </a:r>
            <a:endParaRPr sz="1800">
              <a:solidFill>
                <a:srgbClr val="000000"/>
              </a:solidFill>
              <a:latin typeface="Calibri"/>
              <a:ea typeface="Calibri"/>
              <a:cs typeface="Calibri"/>
              <a:sym typeface="Calibri"/>
            </a:endParaRPr>
          </a:p>
          <a:p>
            <a:pPr indent="0" lvl="0" marL="457200" rtl="0" algn="l">
              <a:lnSpc>
                <a:spcPct val="115000"/>
              </a:lnSpc>
              <a:spcBef>
                <a:spcPts val="0"/>
              </a:spcBef>
              <a:spcAft>
                <a:spcPts val="0"/>
              </a:spcAft>
              <a:buSzPts val="1300"/>
              <a:buNone/>
            </a:pPr>
            <a:r>
              <a:t/>
            </a:r>
            <a:endParaRPr sz="1800">
              <a:solidFill>
                <a:srgbClr val="000000"/>
              </a:solidFill>
            </a:endParaRPr>
          </a:p>
        </p:txBody>
      </p:sp>
      <p:pic>
        <p:nvPicPr>
          <p:cNvPr id="99" name="Google Shape;99;p18"/>
          <p:cNvPicPr preferRelativeResize="0"/>
          <p:nvPr/>
        </p:nvPicPr>
        <p:blipFill rotWithShape="1">
          <a:blip r:embed="rId3">
            <a:alphaModFix/>
          </a:blip>
          <a:srcRect b="0" l="0" r="0" t="0"/>
          <a:stretch/>
        </p:blipFill>
        <p:spPr>
          <a:xfrm>
            <a:off x="5117325" y="1505700"/>
            <a:ext cx="3806325" cy="31734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19"/>
          <p:cNvSpPr txBox="1"/>
          <p:nvPr>
            <p:ph type="title"/>
          </p:nvPr>
        </p:nvSpPr>
        <p:spPr>
          <a:xfrm>
            <a:off x="195209" y="215757"/>
            <a:ext cx="8637116" cy="908868"/>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Algorithms Implemented</a:t>
            </a:r>
            <a:endParaRPr/>
          </a:p>
        </p:txBody>
      </p:sp>
      <p:sp>
        <p:nvSpPr>
          <p:cNvPr id="105" name="Google Shape;105;p19"/>
          <p:cNvSpPr txBox="1"/>
          <p:nvPr>
            <p:ph idx="1" type="body"/>
          </p:nvPr>
        </p:nvSpPr>
        <p:spPr>
          <a:xfrm>
            <a:off x="43725" y="1505700"/>
            <a:ext cx="3150900" cy="3546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300"/>
              <a:buNone/>
            </a:pPr>
            <a:r>
              <a:rPr lang="en" sz="1800">
                <a:solidFill>
                  <a:srgbClr val="434343"/>
                </a:solidFill>
                <a:latin typeface="Calibri"/>
                <a:ea typeface="Calibri"/>
                <a:cs typeface="Calibri"/>
                <a:sym typeface="Calibri"/>
              </a:rPr>
              <a:t>SSD Object Detection Algorithm</a:t>
            </a:r>
            <a:endParaRPr sz="1800">
              <a:solidFill>
                <a:srgbClr val="434343"/>
              </a:solidFill>
              <a:latin typeface="Calibri"/>
              <a:ea typeface="Calibri"/>
              <a:cs typeface="Calibri"/>
              <a:sym typeface="Calibri"/>
            </a:endParaRPr>
          </a:p>
          <a:p>
            <a:pPr indent="0" lvl="0" marL="0" rtl="0" algn="l">
              <a:lnSpc>
                <a:spcPct val="115000"/>
              </a:lnSpc>
              <a:spcBef>
                <a:spcPts val="0"/>
              </a:spcBef>
              <a:spcAft>
                <a:spcPts val="0"/>
              </a:spcAft>
              <a:buSzPts val="1300"/>
              <a:buNone/>
            </a:pPr>
            <a:r>
              <a:t/>
            </a:r>
            <a:endParaRPr sz="1800">
              <a:solidFill>
                <a:srgbClr val="434343"/>
              </a:solidFill>
              <a:latin typeface="Calibri"/>
              <a:ea typeface="Calibri"/>
              <a:cs typeface="Calibri"/>
              <a:sym typeface="Calibri"/>
            </a:endParaRPr>
          </a:p>
          <a:p>
            <a:pPr indent="0" lvl="0" marL="457200" rtl="0" algn="l">
              <a:lnSpc>
                <a:spcPct val="115000"/>
              </a:lnSpc>
              <a:spcBef>
                <a:spcPts val="0"/>
              </a:spcBef>
              <a:spcAft>
                <a:spcPts val="0"/>
              </a:spcAft>
              <a:buSzPts val="1300"/>
              <a:buNone/>
            </a:pPr>
            <a:r>
              <a:t/>
            </a:r>
            <a:endParaRPr sz="1800">
              <a:solidFill>
                <a:srgbClr val="434343"/>
              </a:solidFill>
              <a:latin typeface="Calibri"/>
              <a:ea typeface="Calibri"/>
              <a:cs typeface="Calibri"/>
              <a:sym typeface="Calibri"/>
            </a:endParaRPr>
          </a:p>
          <a:p>
            <a:pPr indent="0" lvl="0" marL="457200" rtl="0" algn="l">
              <a:lnSpc>
                <a:spcPct val="115000"/>
              </a:lnSpc>
              <a:spcBef>
                <a:spcPts val="0"/>
              </a:spcBef>
              <a:spcAft>
                <a:spcPts val="0"/>
              </a:spcAft>
              <a:buSzPts val="1300"/>
              <a:buNone/>
            </a:pPr>
            <a:r>
              <a:t/>
            </a:r>
            <a:endParaRPr sz="1400">
              <a:solidFill>
                <a:srgbClr val="000000"/>
              </a:solidFill>
            </a:endParaRPr>
          </a:p>
        </p:txBody>
      </p:sp>
      <p:pic>
        <p:nvPicPr>
          <p:cNvPr id="106" name="Google Shape;106;p19"/>
          <p:cNvPicPr preferRelativeResize="0"/>
          <p:nvPr/>
        </p:nvPicPr>
        <p:blipFill rotWithShape="1">
          <a:blip r:embed="rId3">
            <a:alphaModFix/>
          </a:blip>
          <a:srcRect b="0" l="0" r="0" t="0"/>
          <a:stretch/>
        </p:blipFill>
        <p:spPr>
          <a:xfrm>
            <a:off x="3137500" y="1505700"/>
            <a:ext cx="6006500" cy="3309350"/>
          </a:xfrm>
          <a:prstGeom prst="rect">
            <a:avLst/>
          </a:prstGeom>
          <a:noFill/>
          <a:ln>
            <a:noFill/>
          </a:ln>
        </p:spPr>
      </p:pic>
      <p:pic>
        <p:nvPicPr>
          <p:cNvPr id="107" name="Google Shape;107;p19"/>
          <p:cNvPicPr preferRelativeResize="0"/>
          <p:nvPr/>
        </p:nvPicPr>
        <p:blipFill rotWithShape="1">
          <a:blip r:embed="rId4">
            <a:alphaModFix/>
          </a:blip>
          <a:srcRect b="0" l="0" r="0" t="0"/>
          <a:stretch/>
        </p:blipFill>
        <p:spPr>
          <a:xfrm>
            <a:off x="184475" y="2065000"/>
            <a:ext cx="2869400" cy="21907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20"/>
          <p:cNvSpPr txBox="1"/>
          <p:nvPr>
            <p:ph type="title"/>
          </p:nvPr>
        </p:nvSpPr>
        <p:spPr>
          <a:xfrm>
            <a:off x="311725" y="500925"/>
            <a:ext cx="8520600" cy="623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Block Diagram of the Project </a:t>
            </a:r>
            <a:endParaRPr/>
          </a:p>
        </p:txBody>
      </p:sp>
      <p:pic>
        <p:nvPicPr>
          <p:cNvPr id="113" name="Google Shape;113;p20"/>
          <p:cNvPicPr preferRelativeResize="0"/>
          <p:nvPr/>
        </p:nvPicPr>
        <p:blipFill rotWithShape="1">
          <a:blip r:embed="rId3">
            <a:alphaModFix/>
          </a:blip>
          <a:srcRect b="0" l="0" r="0" t="0"/>
          <a:stretch/>
        </p:blipFill>
        <p:spPr>
          <a:xfrm>
            <a:off x="1210025" y="1443825"/>
            <a:ext cx="6610575" cy="36996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21"/>
          <p:cNvSpPr txBox="1"/>
          <p:nvPr>
            <p:ph type="title"/>
          </p:nvPr>
        </p:nvSpPr>
        <p:spPr>
          <a:xfrm>
            <a:off x="164387" y="274893"/>
            <a:ext cx="8667938" cy="629233"/>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Implementation Details</a:t>
            </a:r>
            <a:endParaRPr/>
          </a:p>
        </p:txBody>
      </p:sp>
      <p:pic>
        <p:nvPicPr>
          <p:cNvPr id="119" name="Google Shape;119;p21"/>
          <p:cNvPicPr preferRelativeResize="0"/>
          <p:nvPr/>
        </p:nvPicPr>
        <p:blipFill rotWithShape="1">
          <a:blip r:embed="rId3">
            <a:alphaModFix/>
          </a:blip>
          <a:srcRect b="0" l="0" r="0" t="0"/>
          <a:stretch/>
        </p:blipFill>
        <p:spPr>
          <a:xfrm>
            <a:off x="566431" y="2404939"/>
            <a:ext cx="1707773" cy="1707766"/>
          </a:xfrm>
          <a:prstGeom prst="rect">
            <a:avLst/>
          </a:prstGeom>
          <a:noFill/>
          <a:ln>
            <a:noFill/>
          </a:ln>
        </p:spPr>
      </p:pic>
      <p:pic>
        <p:nvPicPr>
          <p:cNvPr id="120" name="Google Shape;120;p21"/>
          <p:cNvPicPr preferRelativeResize="0"/>
          <p:nvPr/>
        </p:nvPicPr>
        <p:blipFill rotWithShape="1">
          <a:blip r:embed="rId3">
            <a:alphaModFix/>
          </a:blip>
          <a:srcRect b="0" l="0" r="0" t="0"/>
          <a:stretch/>
        </p:blipFill>
        <p:spPr>
          <a:xfrm>
            <a:off x="2720400" y="2481139"/>
            <a:ext cx="1707773" cy="1707766"/>
          </a:xfrm>
          <a:prstGeom prst="rect">
            <a:avLst/>
          </a:prstGeom>
          <a:noFill/>
          <a:ln>
            <a:noFill/>
          </a:ln>
        </p:spPr>
      </p:pic>
      <p:pic>
        <p:nvPicPr>
          <p:cNvPr id="121" name="Google Shape;121;p21"/>
          <p:cNvPicPr preferRelativeResize="0"/>
          <p:nvPr/>
        </p:nvPicPr>
        <p:blipFill rotWithShape="1">
          <a:blip r:embed="rId3">
            <a:alphaModFix/>
          </a:blip>
          <a:srcRect b="0" l="0" r="0" t="0"/>
          <a:stretch/>
        </p:blipFill>
        <p:spPr>
          <a:xfrm>
            <a:off x="4874369" y="2481139"/>
            <a:ext cx="1707773" cy="1707766"/>
          </a:xfrm>
          <a:prstGeom prst="rect">
            <a:avLst/>
          </a:prstGeom>
          <a:noFill/>
          <a:ln>
            <a:noFill/>
          </a:ln>
        </p:spPr>
      </p:pic>
      <p:pic>
        <p:nvPicPr>
          <p:cNvPr id="122" name="Google Shape;122;p21"/>
          <p:cNvPicPr preferRelativeResize="0"/>
          <p:nvPr/>
        </p:nvPicPr>
        <p:blipFill rotWithShape="1">
          <a:blip r:embed="rId4">
            <a:alphaModFix/>
          </a:blip>
          <a:srcRect b="0" l="0" r="0" t="0"/>
          <a:stretch/>
        </p:blipFill>
        <p:spPr>
          <a:xfrm>
            <a:off x="518325" y="2168450"/>
            <a:ext cx="1803986" cy="1190625"/>
          </a:xfrm>
          <a:prstGeom prst="rect">
            <a:avLst/>
          </a:prstGeom>
          <a:noFill/>
          <a:ln>
            <a:noFill/>
          </a:ln>
        </p:spPr>
      </p:pic>
      <p:pic>
        <p:nvPicPr>
          <p:cNvPr id="123" name="Google Shape;123;p21"/>
          <p:cNvPicPr preferRelativeResize="0"/>
          <p:nvPr/>
        </p:nvPicPr>
        <p:blipFill rotWithShape="1">
          <a:blip r:embed="rId4">
            <a:alphaModFix/>
          </a:blip>
          <a:srcRect b="0" l="0" r="0" t="0"/>
          <a:stretch/>
        </p:blipFill>
        <p:spPr>
          <a:xfrm>
            <a:off x="2672294" y="3359075"/>
            <a:ext cx="1803986" cy="1190625"/>
          </a:xfrm>
          <a:prstGeom prst="rect">
            <a:avLst/>
          </a:prstGeom>
          <a:noFill/>
          <a:ln>
            <a:noFill/>
          </a:ln>
        </p:spPr>
      </p:pic>
      <p:pic>
        <p:nvPicPr>
          <p:cNvPr id="124" name="Google Shape;124;p21"/>
          <p:cNvPicPr preferRelativeResize="0"/>
          <p:nvPr/>
        </p:nvPicPr>
        <p:blipFill rotWithShape="1">
          <a:blip r:embed="rId4">
            <a:alphaModFix/>
          </a:blip>
          <a:srcRect b="0" l="0" r="0" t="0"/>
          <a:stretch/>
        </p:blipFill>
        <p:spPr>
          <a:xfrm>
            <a:off x="4826263" y="2168450"/>
            <a:ext cx="1803986" cy="1190625"/>
          </a:xfrm>
          <a:prstGeom prst="rect">
            <a:avLst/>
          </a:prstGeom>
          <a:noFill/>
          <a:ln>
            <a:noFill/>
          </a:ln>
        </p:spPr>
      </p:pic>
      <p:pic>
        <p:nvPicPr>
          <p:cNvPr id="125" name="Google Shape;125;p21"/>
          <p:cNvPicPr preferRelativeResize="0"/>
          <p:nvPr/>
        </p:nvPicPr>
        <p:blipFill rotWithShape="1">
          <a:blip r:embed="rId5">
            <a:alphaModFix/>
          </a:blip>
          <a:srcRect b="0" l="0" r="0" t="0"/>
          <a:stretch/>
        </p:blipFill>
        <p:spPr>
          <a:xfrm>
            <a:off x="638591" y="2477098"/>
            <a:ext cx="1563455" cy="1563446"/>
          </a:xfrm>
          <a:prstGeom prst="rect">
            <a:avLst/>
          </a:prstGeom>
          <a:noFill/>
          <a:ln>
            <a:noFill/>
          </a:ln>
        </p:spPr>
      </p:pic>
      <p:pic>
        <p:nvPicPr>
          <p:cNvPr id="126" name="Google Shape;126;p21"/>
          <p:cNvPicPr preferRelativeResize="0"/>
          <p:nvPr/>
        </p:nvPicPr>
        <p:blipFill rotWithShape="1">
          <a:blip r:embed="rId6">
            <a:alphaModFix/>
          </a:blip>
          <a:srcRect b="0" l="0" r="0" t="0"/>
          <a:stretch/>
        </p:blipFill>
        <p:spPr>
          <a:xfrm>
            <a:off x="2850286" y="2553298"/>
            <a:ext cx="1467241" cy="1467235"/>
          </a:xfrm>
          <a:prstGeom prst="rect">
            <a:avLst/>
          </a:prstGeom>
          <a:noFill/>
          <a:ln>
            <a:noFill/>
          </a:ln>
        </p:spPr>
      </p:pic>
      <p:pic>
        <p:nvPicPr>
          <p:cNvPr id="127" name="Google Shape;127;p21"/>
          <p:cNvPicPr preferRelativeResize="0"/>
          <p:nvPr/>
        </p:nvPicPr>
        <p:blipFill rotWithShape="1">
          <a:blip r:embed="rId7">
            <a:alphaModFix/>
          </a:blip>
          <a:srcRect b="0" l="0" r="0" t="0"/>
          <a:stretch/>
        </p:blipFill>
        <p:spPr>
          <a:xfrm>
            <a:off x="4970582" y="2601405"/>
            <a:ext cx="1563455" cy="1563446"/>
          </a:xfrm>
          <a:prstGeom prst="rect">
            <a:avLst/>
          </a:prstGeom>
          <a:noFill/>
          <a:ln>
            <a:noFill/>
          </a:ln>
        </p:spPr>
      </p:pic>
      <p:pic>
        <p:nvPicPr>
          <p:cNvPr id="128" name="Google Shape;128;p21"/>
          <p:cNvPicPr preferRelativeResize="0"/>
          <p:nvPr/>
        </p:nvPicPr>
        <p:blipFill rotWithShape="1">
          <a:blip r:embed="rId4">
            <a:alphaModFix/>
          </a:blip>
          <a:srcRect b="0" l="0" r="0" t="0"/>
          <a:stretch/>
        </p:blipFill>
        <p:spPr>
          <a:xfrm>
            <a:off x="7028344" y="3359075"/>
            <a:ext cx="1803986" cy="1190625"/>
          </a:xfrm>
          <a:prstGeom prst="rect">
            <a:avLst/>
          </a:prstGeom>
          <a:noFill/>
          <a:ln>
            <a:noFill/>
          </a:ln>
        </p:spPr>
      </p:pic>
      <p:sp>
        <p:nvSpPr>
          <p:cNvPr id="129" name="Google Shape;129;p21"/>
          <p:cNvSpPr txBox="1"/>
          <p:nvPr/>
        </p:nvSpPr>
        <p:spPr>
          <a:xfrm>
            <a:off x="518375" y="1549250"/>
            <a:ext cx="1803900" cy="619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0" i="0" lang="en" sz="2400" u="none" cap="none" strike="noStrike">
                <a:solidFill>
                  <a:srgbClr val="000000"/>
                </a:solidFill>
                <a:latin typeface="Calibri"/>
                <a:ea typeface="Calibri"/>
                <a:cs typeface="Calibri"/>
                <a:sym typeface="Calibri"/>
              </a:rPr>
              <a:t>Area Map creation</a:t>
            </a:r>
            <a:endParaRPr b="0" i="0" sz="2400" u="none" cap="none" strike="noStrike">
              <a:solidFill>
                <a:srgbClr val="000000"/>
              </a:solidFill>
              <a:latin typeface="Calibri"/>
              <a:ea typeface="Calibri"/>
              <a:cs typeface="Calibri"/>
              <a:sym typeface="Calibri"/>
            </a:endParaRPr>
          </a:p>
        </p:txBody>
      </p:sp>
      <p:sp>
        <p:nvSpPr>
          <p:cNvPr id="130" name="Google Shape;130;p21"/>
          <p:cNvSpPr txBox="1"/>
          <p:nvPr/>
        </p:nvSpPr>
        <p:spPr>
          <a:xfrm>
            <a:off x="2672338" y="4116750"/>
            <a:ext cx="1803900" cy="619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0" i="0" lang="en" sz="2400" u="none" cap="none" strike="noStrike">
                <a:solidFill>
                  <a:srgbClr val="000000"/>
                </a:solidFill>
                <a:latin typeface="Calibri"/>
                <a:ea typeface="Calibri"/>
                <a:cs typeface="Calibri"/>
                <a:sym typeface="Calibri"/>
              </a:rPr>
              <a:t>Gas Sensor</a:t>
            </a:r>
            <a:endParaRPr b="0" i="0" sz="2400" u="none" cap="none" strike="noStrike">
              <a:solidFill>
                <a:srgbClr val="000000"/>
              </a:solidFill>
              <a:latin typeface="Calibri"/>
              <a:ea typeface="Calibri"/>
              <a:cs typeface="Calibri"/>
              <a:sym typeface="Calibri"/>
            </a:endParaRPr>
          </a:p>
        </p:txBody>
      </p:sp>
      <p:pic>
        <p:nvPicPr>
          <p:cNvPr id="131" name="Google Shape;131;p21"/>
          <p:cNvPicPr preferRelativeResize="0"/>
          <p:nvPr/>
        </p:nvPicPr>
        <p:blipFill rotWithShape="1">
          <a:blip r:embed="rId3">
            <a:alphaModFix/>
          </a:blip>
          <a:srcRect b="0" l="4460" r="-4460" t="0"/>
          <a:stretch/>
        </p:blipFill>
        <p:spPr>
          <a:xfrm>
            <a:off x="7187081" y="2481139"/>
            <a:ext cx="1707773" cy="1707766"/>
          </a:xfrm>
          <a:prstGeom prst="rect">
            <a:avLst/>
          </a:prstGeom>
          <a:noFill/>
          <a:ln>
            <a:noFill/>
          </a:ln>
        </p:spPr>
      </p:pic>
      <p:sp>
        <p:nvSpPr>
          <p:cNvPr id="132" name="Google Shape;132;p21"/>
          <p:cNvSpPr txBox="1"/>
          <p:nvPr/>
        </p:nvSpPr>
        <p:spPr>
          <a:xfrm>
            <a:off x="4826313" y="1549250"/>
            <a:ext cx="1803900" cy="619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0" i="0" lang="en" sz="2400" u="none" cap="none" strike="noStrike">
                <a:solidFill>
                  <a:srgbClr val="000000"/>
                </a:solidFill>
                <a:latin typeface="Calibri"/>
                <a:ea typeface="Calibri"/>
                <a:cs typeface="Calibri"/>
                <a:sym typeface="Calibri"/>
              </a:rPr>
              <a:t>Human Detection</a:t>
            </a:r>
            <a:endParaRPr b="0" i="0" sz="2400" u="none" cap="none" strike="noStrike">
              <a:solidFill>
                <a:srgbClr val="000000"/>
              </a:solidFill>
              <a:latin typeface="Calibri"/>
              <a:ea typeface="Calibri"/>
              <a:cs typeface="Calibri"/>
              <a:sym typeface="Calibri"/>
            </a:endParaRPr>
          </a:p>
        </p:txBody>
      </p:sp>
      <p:sp>
        <p:nvSpPr>
          <p:cNvPr id="133" name="Google Shape;133;p21"/>
          <p:cNvSpPr txBox="1"/>
          <p:nvPr/>
        </p:nvSpPr>
        <p:spPr>
          <a:xfrm>
            <a:off x="6980238" y="4116750"/>
            <a:ext cx="1803900" cy="619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0" i="0" lang="en" sz="2400" u="none" cap="none" strike="noStrike">
                <a:solidFill>
                  <a:srgbClr val="000000"/>
                </a:solidFill>
                <a:latin typeface="Calibri"/>
                <a:ea typeface="Calibri"/>
                <a:cs typeface="Calibri"/>
                <a:sym typeface="Calibri"/>
              </a:rPr>
              <a:t>Drone</a:t>
            </a:r>
            <a:endParaRPr b="0" i="0" sz="2400" u="none" cap="none" strike="noStrike">
              <a:solidFill>
                <a:srgbClr val="000000"/>
              </a:solidFill>
              <a:latin typeface="Calibri"/>
              <a:ea typeface="Calibri"/>
              <a:cs typeface="Calibri"/>
              <a:sym typeface="Calibri"/>
            </a:endParaRPr>
          </a:p>
        </p:txBody>
      </p:sp>
      <p:pic>
        <p:nvPicPr>
          <p:cNvPr id="134" name="Google Shape;134;p21"/>
          <p:cNvPicPr preferRelativeResize="0"/>
          <p:nvPr/>
        </p:nvPicPr>
        <p:blipFill rotWithShape="1">
          <a:blip r:embed="rId8">
            <a:alphaModFix/>
          </a:blip>
          <a:srcRect b="0" l="0" r="0" t="0"/>
          <a:stretch/>
        </p:blipFill>
        <p:spPr>
          <a:xfrm>
            <a:off x="7042875" y="2477100"/>
            <a:ext cx="1803900" cy="15634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aradigm">
  <a:themeElements>
    <a:clrScheme name="Paradigm">
      <a:dk1>
        <a:srgbClr val="31394D"/>
      </a:dk1>
      <a:lt1>
        <a:srgbClr val="FFFFFF"/>
      </a:lt1>
      <a:dk2>
        <a:srgbClr val="666666"/>
      </a:dk2>
      <a:lt2>
        <a:srgbClr val="626B73"/>
      </a:lt2>
      <a:accent1>
        <a:srgbClr val="002F4A"/>
      </a:accent1>
      <a:accent2>
        <a:srgbClr val="D9C4B1"/>
      </a:accent2>
      <a:accent3>
        <a:srgbClr val="EDE3DA"/>
      </a:accent3>
      <a:accent4>
        <a:srgbClr val="B85741"/>
      </a:accent4>
      <a:accent5>
        <a:srgbClr val="009384"/>
      </a:accent5>
      <a:accent6>
        <a:srgbClr val="D0F6FF"/>
      </a:accent6>
      <a:hlink>
        <a:srgbClr val="009384"/>
      </a:hlink>
      <a:folHlink>
        <a:srgbClr val="00938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